
<file path=[Content_Types].xml><?xml version="1.0" encoding="utf-8"?>
<Types xmlns="http://schemas.openxmlformats.org/package/2006/content-types">
  <Default Extension="emf" ContentType="image/x-em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4"/>
    <p:sldMasterId id="2147483765" r:id="rId5"/>
    <p:sldMasterId id="2147483708" r:id="rId6"/>
    <p:sldMasterId id="2147483741" r:id="rId7"/>
  </p:sldMasterIdLst>
  <p:notesMasterIdLst>
    <p:notesMasterId r:id="rId23"/>
  </p:notesMasterIdLst>
  <p:sldIdLst>
    <p:sldId id="256" r:id="rId8"/>
    <p:sldId id="257" r:id="rId9"/>
    <p:sldId id="258" r:id="rId10"/>
    <p:sldId id="259" r:id="rId11"/>
    <p:sldId id="260" r:id="rId12"/>
    <p:sldId id="262" r:id="rId13"/>
    <p:sldId id="261" r:id="rId14"/>
    <p:sldId id="264" r:id="rId15"/>
    <p:sldId id="263" r:id="rId16"/>
    <p:sldId id="265" r:id="rId17"/>
    <p:sldId id="266" r:id="rId18"/>
    <p:sldId id="267" r:id="rId19"/>
    <p:sldId id="268" r:id="rId20"/>
    <p:sldId id="269" r:id="rId21"/>
    <p:sldId id="270" r:id="rId22"/>
  </p:sldIdLst>
  <p:sldSz cx="12192000" cy="6858000"/>
  <p:notesSz cx="6858000" cy="92408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3E900B-87A3-431F-B1EE-51990BD0411A}" v="5" dt="2023-12-08T16:07:46.901"/>
    <p1510:client id="{F8BDE3EE-EEE7-4A50-8752-329FA59CF01A}" v="140" dt="2023-12-08T15:02:32.9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11" autoAdjust="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emink, Christopher" userId="fa71ff8a-8d5c-4658-98ff-5919cbefb9ab" providerId="ADAL" clId="{933E900B-87A3-431F-B1EE-51990BD0411A}"/>
    <pc:docChg chg="custSel addSld modSld">
      <pc:chgData name="Salemink, Christopher" userId="fa71ff8a-8d5c-4658-98ff-5919cbefb9ab" providerId="ADAL" clId="{933E900B-87A3-431F-B1EE-51990BD0411A}" dt="2023-12-08T16:08:37.108" v="193" actId="27636"/>
      <pc:docMkLst>
        <pc:docMk/>
      </pc:docMkLst>
      <pc:sldChg chg="modSp mod">
        <pc:chgData name="Salemink, Christopher" userId="fa71ff8a-8d5c-4658-98ff-5919cbefb9ab" providerId="ADAL" clId="{933E900B-87A3-431F-B1EE-51990BD0411A}" dt="2023-12-08T16:08:37.108" v="193" actId="27636"/>
        <pc:sldMkLst>
          <pc:docMk/>
          <pc:sldMk cId="3392529447" sldId="256"/>
        </pc:sldMkLst>
        <pc:spChg chg="mod">
          <ac:chgData name="Salemink, Christopher" userId="fa71ff8a-8d5c-4658-98ff-5919cbefb9ab" providerId="ADAL" clId="{933E900B-87A3-431F-B1EE-51990BD0411A}" dt="2023-12-08T16:08:37.108" v="193" actId="27636"/>
          <ac:spMkLst>
            <pc:docMk/>
            <pc:sldMk cId="3392529447" sldId="256"/>
            <ac:spMk id="3" creationId="{F3BCA99F-A936-883C-2276-70A725756CED}"/>
          </ac:spMkLst>
        </pc:spChg>
      </pc:sldChg>
      <pc:sldChg chg="addSp delSp modSp new mod">
        <pc:chgData name="Salemink, Christopher" userId="fa71ff8a-8d5c-4658-98ff-5919cbefb9ab" providerId="ADAL" clId="{933E900B-87A3-431F-B1EE-51990BD0411A}" dt="2023-12-08T16:07:46.901" v="158" actId="20578"/>
        <pc:sldMkLst>
          <pc:docMk/>
          <pc:sldMk cId="192449393" sldId="270"/>
        </pc:sldMkLst>
        <pc:spChg chg="mod">
          <ac:chgData name="Salemink, Christopher" userId="fa71ff8a-8d5c-4658-98ff-5919cbefb9ab" providerId="ADAL" clId="{933E900B-87A3-431F-B1EE-51990BD0411A}" dt="2023-12-08T16:05:05.257" v="10" actId="20577"/>
          <ac:spMkLst>
            <pc:docMk/>
            <pc:sldMk cId="192449393" sldId="270"/>
            <ac:spMk id="2" creationId="{977D7E84-ED10-316B-ED58-DD8DF404A93B}"/>
          </ac:spMkLst>
        </pc:spChg>
        <pc:spChg chg="del">
          <ac:chgData name="Salemink, Christopher" userId="fa71ff8a-8d5c-4658-98ff-5919cbefb9ab" providerId="ADAL" clId="{933E900B-87A3-431F-B1EE-51990BD0411A}" dt="2023-12-08T16:06:24.272" v="11" actId="931"/>
          <ac:spMkLst>
            <pc:docMk/>
            <pc:sldMk cId="192449393" sldId="270"/>
            <ac:spMk id="3" creationId="{217F824B-99B4-0788-14AB-7EF2B19D2EC5}"/>
          </ac:spMkLst>
        </pc:spChg>
        <pc:spChg chg="add mod">
          <ac:chgData name="Salemink, Christopher" userId="fa71ff8a-8d5c-4658-98ff-5919cbefb9ab" providerId="ADAL" clId="{933E900B-87A3-431F-B1EE-51990BD0411A}" dt="2023-12-08T16:07:46.901" v="158" actId="20578"/>
          <ac:spMkLst>
            <pc:docMk/>
            <pc:sldMk cId="192449393" sldId="270"/>
            <ac:spMk id="6" creationId="{E6280257-EA65-E701-7443-94C0C3D5A554}"/>
          </ac:spMkLst>
        </pc:spChg>
        <pc:picChg chg="add mod">
          <ac:chgData name="Salemink, Christopher" userId="fa71ff8a-8d5c-4658-98ff-5919cbefb9ab" providerId="ADAL" clId="{933E900B-87A3-431F-B1EE-51990BD0411A}" dt="2023-12-08T16:06:28.428" v="12" actId="1076"/>
          <ac:picMkLst>
            <pc:docMk/>
            <pc:sldMk cId="192449393" sldId="270"/>
            <ac:picMk id="5" creationId="{AB0405E0-0FCD-DE26-1799-FB08524B196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75DDA-3098-4B04-8CA7-BA86D1CEB277}" type="doc">
      <dgm:prSet loTypeId="urn:microsoft.com/office/officeart/2005/8/layout/architecture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99BCD87-0E8B-489A-BA00-F6F4FBFE57C4}">
      <dgm:prSet phldrT="[Text]"/>
      <dgm:spPr/>
      <dgm:t>
        <a:bodyPr/>
        <a:lstStyle/>
        <a:p>
          <a:r>
            <a:rPr lang="en-US" dirty="0"/>
            <a:t>Refresher – minimum 8 hours </a:t>
          </a:r>
          <a:r>
            <a:rPr lang="en-US" dirty="0" err="1"/>
            <a:t>annualy</a:t>
          </a:r>
          <a:endParaRPr lang="en-US" dirty="0"/>
        </a:p>
        <a:p>
          <a:r>
            <a:rPr lang="en-US" dirty="0"/>
            <a:t>(maintain competency)</a:t>
          </a:r>
        </a:p>
      </dgm:t>
    </dgm:pt>
    <dgm:pt modelId="{5AB654DD-4446-477B-84A0-48F080E8CA1E}" type="parTrans" cxnId="{840F7CBE-CDC7-435C-B3C8-2B9D5FFF88CA}">
      <dgm:prSet/>
      <dgm:spPr/>
      <dgm:t>
        <a:bodyPr/>
        <a:lstStyle/>
        <a:p>
          <a:endParaRPr lang="en-US"/>
        </a:p>
      </dgm:t>
    </dgm:pt>
    <dgm:pt modelId="{C5796D1C-F49C-4DF8-A60D-5F334302C0F9}" type="sibTrans" cxnId="{840F7CBE-CDC7-435C-B3C8-2B9D5FFF88CA}">
      <dgm:prSet/>
      <dgm:spPr/>
      <dgm:t>
        <a:bodyPr/>
        <a:lstStyle/>
        <a:p>
          <a:endParaRPr lang="en-US"/>
        </a:p>
      </dgm:t>
    </dgm:pt>
    <dgm:pt modelId="{AA77B305-1B48-420D-AD7D-0E621D32A089}">
      <dgm:prSet phldrT="[Text]"/>
      <dgm:spPr/>
      <dgm:t>
        <a:bodyPr/>
        <a:lstStyle/>
        <a:p>
          <a:r>
            <a:rPr lang="en-US" altLang="en-US" b="1" dirty="0">
              <a:solidFill>
                <a:srgbClr val="0070C0"/>
              </a:solidFill>
            </a:rPr>
            <a:t>Awareness Level - 4 to 8 hrs.</a:t>
          </a:r>
        </a:p>
        <a:p>
          <a:r>
            <a:rPr lang="en-US" altLang="en-US" b="1" dirty="0">
              <a:solidFill>
                <a:srgbClr val="0070C0"/>
              </a:solidFill>
            </a:rPr>
            <a:t>Recognition</a:t>
          </a:r>
        </a:p>
        <a:p>
          <a:r>
            <a:rPr lang="en-US" altLang="en-US" b="1" dirty="0">
              <a:solidFill>
                <a:srgbClr val="0070C0"/>
              </a:solidFill>
            </a:rPr>
            <a:t>Operations Level - min. 8 hrs.</a:t>
          </a:r>
        </a:p>
        <a:p>
          <a:r>
            <a:rPr lang="en-US" altLang="en-US" b="1" dirty="0">
              <a:solidFill>
                <a:srgbClr val="0070C0"/>
              </a:solidFill>
            </a:rPr>
            <a:t>Defensive operation</a:t>
          </a:r>
        </a:p>
        <a:p>
          <a:r>
            <a:rPr lang="en-US" altLang="en-US" b="1" dirty="0">
              <a:solidFill>
                <a:srgbClr val="0070C0"/>
              </a:solidFill>
            </a:rPr>
            <a:t>Technician Level - min. 24 hrs.</a:t>
          </a:r>
        </a:p>
        <a:p>
          <a:r>
            <a:rPr lang="en-US" altLang="en-US" b="1" dirty="0">
              <a:solidFill>
                <a:srgbClr val="0070C0"/>
              </a:solidFill>
            </a:rPr>
            <a:t>Offensive operations</a:t>
          </a:r>
          <a:endParaRPr lang="en-US" dirty="0"/>
        </a:p>
      </dgm:t>
    </dgm:pt>
    <dgm:pt modelId="{21D38DDA-7CF1-4D79-B125-3FD539410FB7}" type="parTrans" cxnId="{DFC3BF90-B9B3-4129-99AA-BB35B8873CEC}">
      <dgm:prSet/>
      <dgm:spPr/>
      <dgm:t>
        <a:bodyPr/>
        <a:lstStyle/>
        <a:p>
          <a:endParaRPr lang="en-US"/>
        </a:p>
      </dgm:t>
    </dgm:pt>
    <dgm:pt modelId="{2841781F-83D8-48A8-A30A-DE0C76C6B462}" type="sibTrans" cxnId="{DFC3BF90-B9B3-4129-99AA-BB35B8873CEC}">
      <dgm:prSet/>
      <dgm:spPr/>
      <dgm:t>
        <a:bodyPr/>
        <a:lstStyle/>
        <a:p>
          <a:endParaRPr lang="en-US"/>
        </a:p>
      </dgm:t>
    </dgm:pt>
    <dgm:pt modelId="{30DFAB9A-C3CA-4C9D-9204-BD71A9D1B2C1}">
      <dgm:prSet phldrT="[Text]"/>
      <dgm:spPr/>
      <dgm:t>
        <a:bodyPr/>
        <a:lstStyle/>
        <a:p>
          <a:r>
            <a:rPr lang="en-US" altLang="en-US" b="1" dirty="0">
              <a:solidFill>
                <a:srgbClr val="0070C0"/>
              </a:solidFill>
            </a:rPr>
            <a:t>Specialist Level - 40+ hrs.</a:t>
          </a:r>
        </a:p>
        <a:p>
          <a:r>
            <a:rPr lang="en-US" altLang="en-US" b="1" dirty="0">
              <a:solidFill>
                <a:srgbClr val="0070C0"/>
              </a:solidFill>
            </a:rPr>
            <a:t>Various specialized areas</a:t>
          </a:r>
        </a:p>
        <a:p>
          <a:r>
            <a:rPr lang="en-US" altLang="en-US" b="1" dirty="0">
              <a:solidFill>
                <a:srgbClr val="0070C0"/>
              </a:solidFill>
            </a:rPr>
            <a:t>Incident Commander - 48+ hrs.</a:t>
          </a:r>
        </a:p>
        <a:p>
          <a:r>
            <a:rPr lang="en-US" altLang="en-US" b="1" dirty="0">
              <a:solidFill>
                <a:srgbClr val="0070C0"/>
              </a:solidFill>
            </a:rPr>
            <a:t>Special training in ICS and termination</a:t>
          </a:r>
          <a:endParaRPr lang="en-US" dirty="0"/>
        </a:p>
      </dgm:t>
    </dgm:pt>
    <dgm:pt modelId="{C78973A6-7986-4869-BA4B-A9517A28D13B}" type="parTrans" cxnId="{1BBD1AA0-E0C4-47BA-B352-D822585FB96A}">
      <dgm:prSet/>
      <dgm:spPr/>
      <dgm:t>
        <a:bodyPr/>
        <a:lstStyle/>
        <a:p>
          <a:endParaRPr lang="en-US"/>
        </a:p>
      </dgm:t>
    </dgm:pt>
    <dgm:pt modelId="{5F538EA4-BB54-42E0-886F-BA27C4F2DE4D}" type="sibTrans" cxnId="{1BBD1AA0-E0C4-47BA-B352-D822585FB96A}">
      <dgm:prSet/>
      <dgm:spPr/>
      <dgm:t>
        <a:bodyPr/>
        <a:lstStyle/>
        <a:p>
          <a:endParaRPr lang="en-US"/>
        </a:p>
      </dgm:t>
    </dgm:pt>
    <dgm:pt modelId="{F9161F32-55E3-4CD6-A745-B01A506DC654}" type="pres">
      <dgm:prSet presAssocID="{F7D75DDA-3098-4B04-8CA7-BA86D1CEB277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A376339-16D3-4F14-94FE-2AF7718C399D}" type="pres">
      <dgm:prSet presAssocID="{599BCD87-0E8B-489A-BA00-F6F4FBFE57C4}" presName="vertOne" presStyleCnt="0"/>
      <dgm:spPr/>
    </dgm:pt>
    <dgm:pt modelId="{D84BE35B-68AF-4A4C-8FEF-A65ADB6A18D3}" type="pres">
      <dgm:prSet presAssocID="{599BCD87-0E8B-489A-BA00-F6F4FBFE57C4}" presName="txOne" presStyleLbl="node0" presStyleIdx="0" presStyleCnt="1">
        <dgm:presLayoutVars>
          <dgm:chPref val="3"/>
        </dgm:presLayoutVars>
      </dgm:prSet>
      <dgm:spPr/>
    </dgm:pt>
    <dgm:pt modelId="{8741F77F-6A73-4B0F-8453-C82FD681DD2B}" type="pres">
      <dgm:prSet presAssocID="{599BCD87-0E8B-489A-BA00-F6F4FBFE57C4}" presName="parTransOne" presStyleCnt="0"/>
      <dgm:spPr/>
    </dgm:pt>
    <dgm:pt modelId="{2C98A4D8-B6ED-4D2D-95BB-49400F49E05F}" type="pres">
      <dgm:prSet presAssocID="{599BCD87-0E8B-489A-BA00-F6F4FBFE57C4}" presName="horzOne" presStyleCnt="0"/>
      <dgm:spPr/>
    </dgm:pt>
    <dgm:pt modelId="{BACAE737-414D-499B-9078-79D883F36E35}" type="pres">
      <dgm:prSet presAssocID="{AA77B305-1B48-420D-AD7D-0E621D32A089}" presName="vertTwo" presStyleCnt="0"/>
      <dgm:spPr/>
    </dgm:pt>
    <dgm:pt modelId="{C549F18D-2608-4F74-8B38-CAFBD7B42D4E}" type="pres">
      <dgm:prSet presAssocID="{AA77B305-1B48-420D-AD7D-0E621D32A089}" presName="txTwo" presStyleLbl="node2" presStyleIdx="0" presStyleCnt="2">
        <dgm:presLayoutVars>
          <dgm:chPref val="3"/>
        </dgm:presLayoutVars>
      </dgm:prSet>
      <dgm:spPr/>
    </dgm:pt>
    <dgm:pt modelId="{03ABE6D7-B190-4FFD-8833-6E79B6BC55F0}" type="pres">
      <dgm:prSet presAssocID="{AA77B305-1B48-420D-AD7D-0E621D32A089}" presName="horzTwo" presStyleCnt="0"/>
      <dgm:spPr/>
    </dgm:pt>
    <dgm:pt modelId="{2E6EB223-57F9-48C6-849B-D4EE6B9C0094}" type="pres">
      <dgm:prSet presAssocID="{2841781F-83D8-48A8-A30A-DE0C76C6B462}" presName="sibSpaceTwo" presStyleCnt="0"/>
      <dgm:spPr/>
    </dgm:pt>
    <dgm:pt modelId="{F473CBCC-9E4A-4D67-AA2E-ED11F5E36E8A}" type="pres">
      <dgm:prSet presAssocID="{30DFAB9A-C3CA-4C9D-9204-BD71A9D1B2C1}" presName="vertTwo" presStyleCnt="0"/>
      <dgm:spPr/>
    </dgm:pt>
    <dgm:pt modelId="{3ECDB09B-6B49-4592-AF4B-4E92142CED8D}" type="pres">
      <dgm:prSet presAssocID="{30DFAB9A-C3CA-4C9D-9204-BD71A9D1B2C1}" presName="txTwo" presStyleLbl="node2" presStyleIdx="1" presStyleCnt="2">
        <dgm:presLayoutVars>
          <dgm:chPref val="3"/>
        </dgm:presLayoutVars>
      </dgm:prSet>
      <dgm:spPr/>
    </dgm:pt>
    <dgm:pt modelId="{06ECFC1C-08DA-447B-8C8F-B83C30547C85}" type="pres">
      <dgm:prSet presAssocID="{30DFAB9A-C3CA-4C9D-9204-BD71A9D1B2C1}" presName="horzTwo" presStyleCnt="0"/>
      <dgm:spPr/>
    </dgm:pt>
  </dgm:ptLst>
  <dgm:cxnLst>
    <dgm:cxn modelId="{5D327716-D195-422C-A283-873A585E6A9F}" type="presOf" srcId="{30DFAB9A-C3CA-4C9D-9204-BD71A9D1B2C1}" destId="{3ECDB09B-6B49-4592-AF4B-4E92142CED8D}" srcOrd="0" destOrd="0" presId="urn:microsoft.com/office/officeart/2005/8/layout/architecture"/>
    <dgm:cxn modelId="{78E0812C-DB9C-449C-8188-C4AAE675AF25}" type="presOf" srcId="{AA77B305-1B48-420D-AD7D-0E621D32A089}" destId="{C549F18D-2608-4F74-8B38-CAFBD7B42D4E}" srcOrd="0" destOrd="0" presId="urn:microsoft.com/office/officeart/2005/8/layout/architecture"/>
    <dgm:cxn modelId="{0C39CB78-2A25-4BF5-90DF-7B0DC807A019}" type="presOf" srcId="{599BCD87-0E8B-489A-BA00-F6F4FBFE57C4}" destId="{D84BE35B-68AF-4A4C-8FEF-A65ADB6A18D3}" srcOrd="0" destOrd="0" presId="urn:microsoft.com/office/officeart/2005/8/layout/architecture"/>
    <dgm:cxn modelId="{DFC3BF90-B9B3-4129-99AA-BB35B8873CEC}" srcId="{599BCD87-0E8B-489A-BA00-F6F4FBFE57C4}" destId="{AA77B305-1B48-420D-AD7D-0E621D32A089}" srcOrd="0" destOrd="0" parTransId="{21D38DDA-7CF1-4D79-B125-3FD539410FB7}" sibTransId="{2841781F-83D8-48A8-A30A-DE0C76C6B462}"/>
    <dgm:cxn modelId="{1BBD1AA0-E0C4-47BA-B352-D822585FB96A}" srcId="{599BCD87-0E8B-489A-BA00-F6F4FBFE57C4}" destId="{30DFAB9A-C3CA-4C9D-9204-BD71A9D1B2C1}" srcOrd="1" destOrd="0" parTransId="{C78973A6-7986-4869-BA4B-A9517A28D13B}" sibTransId="{5F538EA4-BB54-42E0-886F-BA27C4F2DE4D}"/>
    <dgm:cxn modelId="{D87576A5-F96B-4923-BFEE-94E68901FE89}" type="presOf" srcId="{F7D75DDA-3098-4B04-8CA7-BA86D1CEB277}" destId="{F9161F32-55E3-4CD6-A745-B01A506DC654}" srcOrd="0" destOrd="0" presId="urn:microsoft.com/office/officeart/2005/8/layout/architecture"/>
    <dgm:cxn modelId="{840F7CBE-CDC7-435C-B3C8-2B9D5FFF88CA}" srcId="{F7D75DDA-3098-4B04-8CA7-BA86D1CEB277}" destId="{599BCD87-0E8B-489A-BA00-F6F4FBFE57C4}" srcOrd="0" destOrd="0" parTransId="{5AB654DD-4446-477B-84A0-48F080E8CA1E}" sibTransId="{C5796D1C-F49C-4DF8-A60D-5F334302C0F9}"/>
    <dgm:cxn modelId="{2CC6BC0F-8D8E-49F1-8F3C-88721888465E}" type="presParOf" srcId="{F9161F32-55E3-4CD6-A745-B01A506DC654}" destId="{9A376339-16D3-4F14-94FE-2AF7718C399D}" srcOrd="0" destOrd="0" presId="urn:microsoft.com/office/officeart/2005/8/layout/architecture"/>
    <dgm:cxn modelId="{34076E87-7F45-432A-B0A3-E48664C186AE}" type="presParOf" srcId="{9A376339-16D3-4F14-94FE-2AF7718C399D}" destId="{D84BE35B-68AF-4A4C-8FEF-A65ADB6A18D3}" srcOrd="0" destOrd="0" presId="urn:microsoft.com/office/officeart/2005/8/layout/architecture"/>
    <dgm:cxn modelId="{96E2DA6B-B34D-4068-A7B9-CDCEDDE9B449}" type="presParOf" srcId="{9A376339-16D3-4F14-94FE-2AF7718C399D}" destId="{8741F77F-6A73-4B0F-8453-C82FD681DD2B}" srcOrd="1" destOrd="0" presId="urn:microsoft.com/office/officeart/2005/8/layout/architecture"/>
    <dgm:cxn modelId="{2CEFA4C1-1DC5-4A34-8B45-1C408756084E}" type="presParOf" srcId="{9A376339-16D3-4F14-94FE-2AF7718C399D}" destId="{2C98A4D8-B6ED-4D2D-95BB-49400F49E05F}" srcOrd="2" destOrd="0" presId="urn:microsoft.com/office/officeart/2005/8/layout/architecture"/>
    <dgm:cxn modelId="{44CC3CF6-8C40-4C3C-9176-CC4016F276AC}" type="presParOf" srcId="{2C98A4D8-B6ED-4D2D-95BB-49400F49E05F}" destId="{BACAE737-414D-499B-9078-79D883F36E35}" srcOrd="0" destOrd="0" presId="urn:microsoft.com/office/officeart/2005/8/layout/architecture"/>
    <dgm:cxn modelId="{F87C4F19-1A49-4A6C-94A1-D81CFEA8D535}" type="presParOf" srcId="{BACAE737-414D-499B-9078-79D883F36E35}" destId="{C549F18D-2608-4F74-8B38-CAFBD7B42D4E}" srcOrd="0" destOrd="0" presId="urn:microsoft.com/office/officeart/2005/8/layout/architecture"/>
    <dgm:cxn modelId="{C44A6C7F-90EE-4E7E-83A3-6BF8BCBCED8F}" type="presParOf" srcId="{BACAE737-414D-499B-9078-79D883F36E35}" destId="{03ABE6D7-B190-4FFD-8833-6E79B6BC55F0}" srcOrd="1" destOrd="0" presId="urn:microsoft.com/office/officeart/2005/8/layout/architecture"/>
    <dgm:cxn modelId="{99DF2759-20AC-4E6A-A9C4-CD31B95CFA84}" type="presParOf" srcId="{2C98A4D8-B6ED-4D2D-95BB-49400F49E05F}" destId="{2E6EB223-57F9-48C6-849B-D4EE6B9C0094}" srcOrd="1" destOrd="0" presId="urn:microsoft.com/office/officeart/2005/8/layout/architecture"/>
    <dgm:cxn modelId="{BDE8B0D4-5C3D-4F7B-8EEE-CD158CD5802C}" type="presParOf" srcId="{2C98A4D8-B6ED-4D2D-95BB-49400F49E05F}" destId="{F473CBCC-9E4A-4D67-AA2E-ED11F5E36E8A}" srcOrd="2" destOrd="0" presId="urn:microsoft.com/office/officeart/2005/8/layout/architecture"/>
    <dgm:cxn modelId="{1774B913-33EC-41F5-AA6A-1161E61D8107}" type="presParOf" srcId="{F473CBCC-9E4A-4D67-AA2E-ED11F5E36E8A}" destId="{3ECDB09B-6B49-4592-AF4B-4E92142CED8D}" srcOrd="0" destOrd="0" presId="urn:microsoft.com/office/officeart/2005/8/layout/architecture"/>
    <dgm:cxn modelId="{13F3CF92-6257-4019-99DE-717ED9E3A251}" type="presParOf" srcId="{F473CBCC-9E4A-4D67-AA2E-ED11F5E36E8A}" destId="{06ECFC1C-08DA-447B-8C8F-B83C30547C85}" srcOrd="1" destOrd="0" presId="urn:microsoft.com/office/officeart/2005/8/layout/archite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4BE35B-68AF-4A4C-8FEF-A65ADB6A18D3}">
      <dsp:nvSpPr>
        <dsp:cNvPr id="0" name=""/>
        <dsp:cNvSpPr/>
      </dsp:nvSpPr>
      <dsp:spPr>
        <a:xfrm>
          <a:off x="2729" y="2399559"/>
          <a:ext cx="7388644" cy="2199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Refresher – minimum 8 hours </a:t>
          </a:r>
          <a:r>
            <a:rPr lang="en-US" sz="3900" kern="1200" dirty="0" err="1"/>
            <a:t>annualy</a:t>
          </a:r>
          <a:endParaRPr lang="en-US" sz="3900" kern="1200" dirty="0"/>
        </a:p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(maintain competency)</a:t>
          </a:r>
        </a:p>
      </dsp:txBody>
      <dsp:txXfrm>
        <a:off x="67150" y="2463980"/>
        <a:ext cx="7259802" cy="2070649"/>
      </dsp:txXfrm>
    </dsp:sp>
    <dsp:sp modelId="{C549F18D-2608-4F74-8B38-CAFBD7B42D4E}">
      <dsp:nvSpPr>
        <dsp:cNvPr id="0" name=""/>
        <dsp:cNvSpPr/>
      </dsp:nvSpPr>
      <dsp:spPr>
        <a:xfrm>
          <a:off x="2729" y="2131"/>
          <a:ext cx="3545414" cy="2199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Awareness Level - 4 to 8 hrs.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Recognition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Operations Level - min. 8 hrs.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Defensive operation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Technician Level - min. 24 hrs.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Offensive operations</a:t>
          </a:r>
          <a:endParaRPr lang="en-US" sz="1700" kern="1200" dirty="0"/>
        </a:p>
      </dsp:txBody>
      <dsp:txXfrm>
        <a:off x="67150" y="66552"/>
        <a:ext cx="3416572" cy="2070649"/>
      </dsp:txXfrm>
    </dsp:sp>
    <dsp:sp modelId="{3ECDB09B-6B49-4592-AF4B-4E92142CED8D}">
      <dsp:nvSpPr>
        <dsp:cNvPr id="0" name=""/>
        <dsp:cNvSpPr/>
      </dsp:nvSpPr>
      <dsp:spPr>
        <a:xfrm>
          <a:off x="3845958" y="2131"/>
          <a:ext cx="3545414" cy="21994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Specialist Level - 40+ hrs.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Various specialized areas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Incident Commander - 48+ hrs.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700" b="1" kern="1200" dirty="0">
              <a:solidFill>
                <a:srgbClr val="0070C0"/>
              </a:solidFill>
            </a:rPr>
            <a:t>Special training in ICS and termination</a:t>
          </a:r>
          <a:endParaRPr lang="en-US" sz="1700" kern="1200" dirty="0"/>
        </a:p>
      </dsp:txBody>
      <dsp:txXfrm>
        <a:off x="3910379" y="66552"/>
        <a:ext cx="3416572" cy="20706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chitecture">
  <dgm:title val="Architecture Layout"/>
  <dgm:desc val="Use to show hierarchical relationships that build from the bottom up. This layout works well for showing architectural components or objects that build on other objects."/>
  <dgm:catLst>
    <dgm:cat type="hierarchy" pri="4500"/>
    <dgm:cat type="list" pri="24500"/>
    <dgm:cat type="relationship" pri="10500"/>
    <dgm:cat type="officeonline" pri="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b"/>
        </dgm:alg>
      </dgm:if>
      <dgm:else name="Name3">
        <dgm:alg type="lin">
          <dgm:param type="linDir" val="fromR"/>
          <dgm:param type="nodeVertAlign" val="b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B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b"/>
              </dgm:alg>
            </dgm:if>
            <dgm:else name="Name10">
              <dgm:alg type="lin">
                <dgm:param type="linDir" val="fromR"/>
                <dgm:param type="nodeVertAlign" val="b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B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b"/>
                    </dgm:alg>
                  </dgm:if>
                  <dgm:else name="Name17">
                    <dgm:alg type="lin">
                      <dgm:param type="linDir" val="fromR"/>
                      <dgm:param type="nodeVertAlign" val="b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B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b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b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B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b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b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3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36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CDF67-4CAE-4076-ABEF-D502F008ECCA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155700"/>
            <a:ext cx="55403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47153"/>
            <a:ext cx="5486400" cy="36385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7193"/>
            <a:ext cx="2971800" cy="4636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7193"/>
            <a:ext cx="2971800" cy="4636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83283-9061-43E7-8B65-11225A76FE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2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emf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2.png"/><Relationship Id="rId7" Type="http://schemas.openxmlformats.org/officeDocument/2006/relationships/image" Target="../media/image28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23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emf"/><Relationship Id="rId4" Type="http://schemas.openxmlformats.org/officeDocument/2006/relationships/image" Target="../media/image24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3.emf"/><Relationship Id="rId4" Type="http://schemas.openxmlformats.org/officeDocument/2006/relationships/image" Target="../media/image2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3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intas 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494755" y="2053435"/>
            <a:ext cx="6119813" cy="261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4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2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27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480830"/>
          </a:xfrm>
        </p:spPr>
        <p:txBody>
          <a:bodyPr anchor="t"/>
          <a:lstStyle>
            <a:lvl1pPr marL="0" indent="0" algn="ctr">
              <a:buNone/>
              <a:defRPr baseline="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Clip icon to insert picture here for background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3219431"/>
            <a:ext cx="12192000" cy="2261400"/>
          </a:xfrm>
          <a:prstGeom prst="rect">
            <a:avLst/>
          </a:prstGeom>
          <a:solidFill>
            <a:srgbClr val="00A3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010514"/>
            <a:ext cx="10363200" cy="1362075"/>
          </a:xfrm>
        </p:spPr>
        <p:txBody>
          <a:bodyPr anchor="t"/>
          <a:lstStyle>
            <a:lvl1pPr algn="l">
              <a:defRPr sz="3000" b="1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656451"/>
            <a:ext cx="10363200" cy="354063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/>
            <a:fld id="{7F2A7D07-1981-41F4-B950-5673646BBB9C}" type="datetime1">
              <a:rPr lang="en-US" smtClean="0">
                <a:solidFill>
                  <a:srgbClr val="54585A">
                    <a:tint val="75000"/>
                  </a:srgbClr>
                </a:solidFill>
              </a:rPr>
              <a:pPr defTabSz="342900"/>
              <a:t>12/8/2023</a:t>
            </a:fld>
            <a:endParaRPr lang="en-US">
              <a:solidFill>
                <a:srgbClr val="54585A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endParaRPr lang="en-US">
              <a:solidFill>
                <a:srgbClr val="54585A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E11EFC73-B968-E94E-966E-12D57CDB0029}" type="slidenum">
              <a:rPr lang="en-US" smtClean="0">
                <a:solidFill>
                  <a:srgbClr val="54585A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54585A">
                  <a:tint val="75000"/>
                </a:srgbClr>
              </a:solidFill>
            </a:endParaRPr>
          </a:p>
        </p:txBody>
      </p:sp>
      <p:pic>
        <p:nvPicPr>
          <p:cNvPr id="9" name="Picture 8" descr="Cintas_RFTW_Logo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118" y="5959215"/>
            <a:ext cx="1443559" cy="39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1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094F60A-1AD0-5B49-B31C-9F106A3F8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88451" cy="6858001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"/>
            <a:ext cx="12188452" cy="572288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34320"/>
            <a:ext cx="10363200" cy="2466132"/>
          </a:xfrm>
          <a:noFill/>
        </p:spPr>
        <p:txBody>
          <a:bodyPr>
            <a:noAutofit/>
          </a:bodyPr>
          <a:lstStyle>
            <a:lvl1pPr algn="ctr">
              <a:defRPr sz="72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1"/>
            <a:ext cx="8534400" cy="5008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614D04-957B-D048-9BD5-82DE937CD081}"/>
              </a:ext>
            </a:extLst>
          </p:cNvPr>
          <p:cNvSpPr/>
          <p:nvPr userDrawn="1"/>
        </p:nvSpPr>
        <p:spPr>
          <a:xfrm>
            <a:off x="-4" y="5723557"/>
            <a:ext cx="12188456" cy="11105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18FF0-81E2-934B-B601-F85AC208B21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BB952-57F8-614A-A058-F071E18250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37600" y="6356351"/>
            <a:ext cx="1625600" cy="365125"/>
          </a:xfrm>
        </p:spPr>
        <p:txBody>
          <a:bodyPr/>
          <a:lstStyle/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4666B2-CEDC-F04B-A7ED-55BF359DCB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7138" y="6072797"/>
            <a:ext cx="1262103" cy="526881"/>
          </a:xfrm>
          <a:prstGeom prst="rect">
            <a:avLst/>
          </a:prstGeom>
          <a:effectLst>
            <a:outerShdw blurRad="63500" sx="108000" sy="108000" algn="ctr" rotWithShape="0">
              <a:schemeClr val="accent5">
                <a:lumMod val="50000"/>
                <a:alpha val="7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62147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732238"/>
          </a:xfrm>
        </p:spPr>
        <p:txBody>
          <a:bodyPr anchor="t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3219431"/>
            <a:ext cx="12192000" cy="251280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040" y="4010512"/>
            <a:ext cx="10919884" cy="1560209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520" y="3656448"/>
            <a:ext cx="10919884" cy="4055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544" y="5733456"/>
            <a:ext cx="12188456" cy="11105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1C511-4408-0042-B4AB-BE6EF0493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615" y="6120092"/>
            <a:ext cx="1198372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72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"/>
            <a:ext cx="12192000" cy="158270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3069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23889"/>
            <a:ext cx="10972800" cy="4202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615" y="6120092"/>
            <a:ext cx="1198372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74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A0BA2E-F0DF-6B41-B836-DA8C927AC7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5723557"/>
            <a:ext cx="12188451" cy="11344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5EE4EE-3BC0-A84B-9013-BC6625A89D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7138" y="6072797"/>
            <a:ext cx="1262103" cy="526881"/>
          </a:xfrm>
          <a:prstGeom prst="rect">
            <a:avLst/>
          </a:prstGeom>
          <a:effectLst>
            <a:outerShdw blurRad="63500" sx="108000" sy="108000" algn="ctr" rotWithShape="0">
              <a:schemeClr val="accent5">
                <a:lumMod val="50000"/>
                <a:alpha val="75000"/>
              </a:scheme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002CB79-A69C-4047-88F9-4F37C7B2CB2F}"/>
              </a:ext>
            </a:extLst>
          </p:cNvPr>
          <p:cNvSpPr/>
          <p:nvPr userDrawn="1"/>
        </p:nvSpPr>
        <p:spPr>
          <a:xfrm>
            <a:off x="-4" y="5723557"/>
            <a:ext cx="12188456" cy="11105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39440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394401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746BE4-77AA-CD47-9E85-0E2F2DB9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9D093-0AC1-2D42-9BCF-495939BA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EDF08D-749F-2F49-B501-95BAC03D3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62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956BA6B-3096-224F-8F47-626D5004F8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5723557"/>
            <a:ext cx="12188451" cy="11344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F0DBBD-9714-F546-9F1C-C91630FE3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7138" y="6072797"/>
            <a:ext cx="1262103" cy="526881"/>
          </a:xfrm>
          <a:prstGeom prst="rect">
            <a:avLst/>
          </a:prstGeom>
          <a:effectLst>
            <a:outerShdw blurRad="63500" sx="108000" sy="108000" algn="ctr" rotWithShape="0">
              <a:schemeClr val="accent5">
                <a:lumMod val="50000"/>
                <a:alpha val="75000"/>
              </a:scheme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61BC0DD-597A-F14C-916A-B4D1DA92357F}"/>
              </a:ext>
            </a:extLst>
          </p:cNvPr>
          <p:cNvSpPr/>
          <p:nvPr userDrawn="1"/>
        </p:nvSpPr>
        <p:spPr>
          <a:xfrm>
            <a:off x="-4" y="5723557"/>
            <a:ext cx="12188456" cy="111051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6"/>
            <a:ext cx="5386917" cy="34735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6"/>
            <a:ext cx="5389033" cy="347358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F7F574-1096-3E49-BE91-4FFA56A49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C76402-D368-8D4B-9C8A-062049D28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99906C-A92F-A74F-B03A-2CB73638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36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1"/>
            <a:ext cx="12192000" cy="1582706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3592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3FC18-72FE-BB41-A17F-3B50D63587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615" y="6120092"/>
            <a:ext cx="1198372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797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964C8A-578E-3C40-B96F-2B00296351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615" y="6120092"/>
            <a:ext cx="1198372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924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"/>
            <a:ext cx="3200400" cy="685799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l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8949" y="273050"/>
            <a:ext cx="2436012" cy="1162050"/>
          </a:xfrm>
        </p:spPr>
        <p:txBody>
          <a:bodyPr anchor="b">
            <a:noAutofit/>
          </a:bodyPr>
          <a:lstStyle>
            <a:lvl1pPr algn="l"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3" y="741681"/>
            <a:ext cx="8094493" cy="52250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8949" y="1435101"/>
            <a:ext cx="2436012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3" y="6358201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3203422" y="1"/>
            <a:ext cx="109728" cy="6857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riangle 11"/>
          <p:cNvSpPr/>
          <p:nvPr userDrawn="1"/>
        </p:nvSpPr>
        <p:spPr>
          <a:xfrm rot="5400000">
            <a:off x="3182613" y="787394"/>
            <a:ext cx="487115" cy="274320"/>
          </a:xfrm>
          <a:prstGeom prst="triangle">
            <a:avLst>
              <a:gd name="adj" fmla="val 5221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B8663C-63E1-EC4F-BC1C-D645923EC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615" y="6120092"/>
            <a:ext cx="1198372" cy="448056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3438C0-035D-CD40-AFAA-4BB9C6402FDE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418949" y="6356351"/>
            <a:ext cx="2436012" cy="365125"/>
          </a:xfrm>
        </p:spPr>
        <p:txBody>
          <a:bodyPr/>
          <a:lstStyle/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35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8991600" y="-380"/>
            <a:ext cx="32004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lt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3300" y="244306"/>
            <a:ext cx="8168007" cy="63850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6720" y="228601"/>
            <a:ext cx="2531972" cy="1160611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316720" y="1389211"/>
            <a:ext cx="2531972" cy="465729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 flipH="1">
            <a:off x="8912306" y="-11761"/>
            <a:ext cx="109728" cy="686938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riangle 13"/>
          <p:cNvSpPr/>
          <p:nvPr userDrawn="1"/>
        </p:nvSpPr>
        <p:spPr>
          <a:xfrm rot="16200000" flipH="1">
            <a:off x="8592198" y="768285"/>
            <a:ext cx="458132" cy="274320"/>
          </a:xfrm>
          <a:prstGeom prst="triangle">
            <a:avLst>
              <a:gd name="adj" fmla="val 5221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ECFF21-E86B-D14A-BE53-AD6351DE42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9125" y="6075165"/>
            <a:ext cx="1369568" cy="51206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759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11582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intas_RFTW_Logo.eps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9674"/>
            <a:ext cx="10972800" cy="11430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35655"/>
            <a:ext cx="10972800" cy="4208025"/>
          </a:xfrm>
        </p:spPr>
        <p:txBody>
          <a:bodyPr/>
          <a:lstStyle>
            <a:lvl1pPr>
              <a:defRPr sz="1400">
                <a:solidFill>
                  <a:schemeClr val="tx1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144607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728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732238"/>
          </a:xfrm>
        </p:spPr>
        <p:txBody>
          <a:bodyPr anchor="t"/>
          <a:lstStyle>
            <a:lvl1pPr marL="0" indent="0" algn="ctr">
              <a:buNone/>
              <a:defRPr baseline="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3219431"/>
            <a:ext cx="12192000" cy="251280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7040" y="4010512"/>
            <a:ext cx="10919884" cy="1560209"/>
          </a:xfrm>
        </p:spPr>
        <p:txBody>
          <a:bodyPr anchor="t"/>
          <a:lstStyle>
            <a:lvl1pPr algn="l">
              <a:defRPr sz="4000" b="1" cap="none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7520" y="3656448"/>
            <a:ext cx="10919884" cy="40556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3544" y="5733456"/>
            <a:ext cx="12188456" cy="111051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91C511-4408-0042-B4AB-BE6EF0493F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5615" y="6120092"/>
            <a:ext cx="1198372" cy="4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473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117880"/>
            <a:ext cx="103632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019733"/>
            <a:ext cx="8534400" cy="6190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869" y="5965723"/>
            <a:ext cx="1467423" cy="459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17ED8C-1E83-46F9-88E5-C99AC19E7EE0}"/>
              </a:ext>
            </a:extLst>
          </p:cNvPr>
          <p:cNvSpPr/>
          <p:nvPr userDrawn="1"/>
        </p:nvSpPr>
        <p:spPr>
          <a:xfrm>
            <a:off x="0" y="302099"/>
            <a:ext cx="12192000" cy="2543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A9DBA6-4411-4589-A8E6-F8CFED5216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3816" y="302099"/>
            <a:ext cx="8968185" cy="25437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6807EF-950D-4882-8959-B8BA3C40F574}"/>
              </a:ext>
            </a:extLst>
          </p:cNvPr>
          <p:cNvSpPr/>
          <p:nvPr userDrawn="1"/>
        </p:nvSpPr>
        <p:spPr>
          <a:xfrm>
            <a:off x="1" y="2644165"/>
            <a:ext cx="9742516" cy="365125"/>
          </a:xfrm>
          <a:custGeom>
            <a:avLst/>
            <a:gdLst>
              <a:gd name="connsiteX0" fmla="*/ 0 w 9742516"/>
              <a:gd name="connsiteY0" fmla="*/ 0 h 365125"/>
              <a:gd name="connsiteX1" fmla="*/ 280814 w 9742516"/>
              <a:gd name="connsiteY1" fmla="*/ 0 h 365125"/>
              <a:gd name="connsiteX2" fmla="*/ 561627 w 9742516"/>
              <a:gd name="connsiteY2" fmla="*/ 0 h 365125"/>
              <a:gd name="connsiteX3" fmla="*/ 1134717 w 9742516"/>
              <a:gd name="connsiteY3" fmla="*/ 0 h 365125"/>
              <a:gd name="connsiteX4" fmla="*/ 1707806 w 9742516"/>
              <a:gd name="connsiteY4" fmla="*/ 0 h 365125"/>
              <a:gd name="connsiteX5" fmla="*/ 1988619 w 9742516"/>
              <a:gd name="connsiteY5" fmla="*/ 0 h 365125"/>
              <a:gd name="connsiteX6" fmla="*/ 2464283 w 9742516"/>
              <a:gd name="connsiteY6" fmla="*/ 0 h 365125"/>
              <a:gd name="connsiteX7" fmla="*/ 2842522 w 9742516"/>
              <a:gd name="connsiteY7" fmla="*/ 0 h 365125"/>
              <a:gd name="connsiteX8" fmla="*/ 3610462 w 9742516"/>
              <a:gd name="connsiteY8" fmla="*/ 0 h 365125"/>
              <a:gd name="connsiteX9" fmla="*/ 3891276 w 9742516"/>
              <a:gd name="connsiteY9" fmla="*/ 0 h 365125"/>
              <a:gd name="connsiteX10" fmla="*/ 4561790 w 9742516"/>
              <a:gd name="connsiteY10" fmla="*/ 0 h 365125"/>
              <a:gd name="connsiteX11" fmla="*/ 4940029 w 9742516"/>
              <a:gd name="connsiteY11" fmla="*/ 0 h 365125"/>
              <a:gd name="connsiteX12" fmla="*/ 5610543 w 9742516"/>
              <a:gd name="connsiteY12" fmla="*/ 0 h 365125"/>
              <a:gd name="connsiteX13" fmla="*/ 5988782 w 9742516"/>
              <a:gd name="connsiteY13" fmla="*/ 0 h 365125"/>
              <a:gd name="connsiteX14" fmla="*/ 6269596 w 9742516"/>
              <a:gd name="connsiteY14" fmla="*/ 0 h 365125"/>
              <a:gd name="connsiteX15" fmla="*/ 6647834 w 9742516"/>
              <a:gd name="connsiteY15" fmla="*/ 0 h 365125"/>
              <a:gd name="connsiteX16" fmla="*/ 6928648 w 9742516"/>
              <a:gd name="connsiteY16" fmla="*/ 0 h 365125"/>
              <a:gd name="connsiteX17" fmla="*/ 7404312 w 9742516"/>
              <a:gd name="connsiteY17" fmla="*/ 0 h 365125"/>
              <a:gd name="connsiteX18" fmla="*/ 7685126 w 9742516"/>
              <a:gd name="connsiteY18" fmla="*/ 0 h 365125"/>
              <a:gd name="connsiteX19" fmla="*/ 8063365 w 9742516"/>
              <a:gd name="connsiteY19" fmla="*/ 0 h 365125"/>
              <a:gd name="connsiteX20" fmla="*/ 8344178 w 9742516"/>
              <a:gd name="connsiteY20" fmla="*/ 0 h 365125"/>
              <a:gd name="connsiteX21" fmla="*/ 8722417 w 9742516"/>
              <a:gd name="connsiteY21" fmla="*/ 0 h 365125"/>
              <a:gd name="connsiteX22" fmla="*/ 9742516 w 9742516"/>
              <a:gd name="connsiteY22" fmla="*/ 0 h 365125"/>
              <a:gd name="connsiteX23" fmla="*/ 9742516 w 9742516"/>
              <a:gd name="connsiteY23" fmla="*/ 365125 h 365125"/>
              <a:gd name="connsiteX24" fmla="*/ 9461702 w 9742516"/>
              <a:gd name="connsiteY24" fmla="*/ 365125 h 365125"/>
              <a:gd name="connsiteX25" fmla="*/ 9180889 w 9742516"/>
              <a:gd name="connsiteY25" fmla="*/ 365125 h 365125"/>
              <a:gd name="connsiteX26" fmla="*/ 8802650 w 9742516"/>
              <a:gd name="connsiteY26" fmla="*/ 365125 h 365125"/>
              <a:gd name="connsiteX27" fmla="*/ 8034710 w 9742516"/>
              <a:gd name="connsiteY27" fmla="*/ 365125 h 365125"/>
              <a:gd name="connsiteX28" fmla="*/ 7753897 w 9742516"/>
              <a:gd name="connsiteY28" fmla="*/ 365125 h 365125"/>
              <a:gd name="connsiteX29" fmla="*/ 7180807 w 9742516"/>
              <a:gd name="connsiteY29" fmla="*/ 365125 h 365125"/>
              <a:gd name="connsiteX30" fmla="*/ 6510293 w 9742516"/>
              <a:gd name="connsiteY30" fmla="*/ 365125 h 365125"/>
              <a:gd name="connsiteX31" fmla="*/ 5937204 w 9742516"/>
              <a:gd name="connsiteY31" fmla="*/ 365125 h 365125"/>
              <a:gd name="connsiteX32" fmla="*/ 5461540 w 9742516"/>
              <a:gd name="connsiteY32" fmla="*/ 365125 h 365125"/>
              <a:gd name="connsiteX33" fmla="*/ 5083301 w 9742516"/>
              <a:gd name="connsiteY33" fmla="*/ 365125 h 365125"/>
              <a:gd name="connsiteX34" fmla="*/ 4705062 w 9742516"/>
              <a:gd name="connsiteY34" fmla="*/ 365125 h 365125"/>
              <a:gd name="connsiteX35" fmla="*/ 4229398 w 9742516"/>
              <a:gd name="connsiteY35" fmla="*/ 365125 h 365125"/>
              <a:gd name="connsiteX36" fmla="*/ 3948584 w 9742516"/>
              <a:gd name="connsiteY36" fmla="*/ 365125 h 365125"/>
              <a:gd name="connsiteX37" fmla="*/ 3472920 w 9742516"/>
              <a:gd name="connsiteY37" fmla="*/ 365125 h 365125"/>
              <a:gd name="connsiteX38" fmla="*/ 3094682 w 9742516"/>
              <a:gd name="connsiteY38" fmla="*/ 365125 h 365125"/>
              <a:gd name="connsiteX39" fmla="*/ 2716443 w 9742516"/>
              <a:gd name="connsiteY39" fmla="*/ 365125 h 365125"/>
              <a:gd name="connsiteX40" fmla="*/ 2045928 w 9742516"/>
              <a:gd name="connsiteY40" fmla="*/ 365125 h 365125"/>
              <a:gd name="connsiteX41" fmla="*/ 1570264 w 9742516"/>
              <a:gd name="connsiteY41" fmla="*/ 365125 h 365125"/>
              <a:gd name="connsiteX42" fmla="*/ 899750 w 9742516"/>
              <a:gd name="connsiteY42" fmla="*/ 365125 h 365125"/>
              <a:gd name="connsiteX43" fmla="*/ 0 w 9742516"/>
              <a:gd name="connsiteY43" fmla="*/ 365125 h 365125"/>
              <a:gd name="connsiteX44" fmla="*/ 0 w 9742516"/>
              <a:gd name="connsiteY44" fmla="*/ 0 h 365125"/>
              <a:gd name="connsiteX0" fmla="*/ 0 w 9742516"/>
              <a:gd name="connsiteY0" fmla="*/ 0 h 365125"/>
              <a:gd name="connsiteX1" fmla="*/ 573089 w 9742516"/>
              <a:gd name="connsiteY1" fmla="*/ 0 h 365125"/>
              <a:gd name="connsiteX2" fmla="*/ 951328 w 9742516"/>
              <a:gd name="connsiteY2" fmla="*/ 0 h 365125"/>
              <a:gd name="connsiteX3" fmla="*/ 1426992 w 9742516"/>
              <a:gd name="connsiteY3" fmla="*/ 0 h 365125"/>
              <a:gd name="connsiteX4" fmla="*/ 1707806 w 9742516"/>
              <a:gd name="connsiteY4" fmla="*/ 0 h 365125"/>
              <a:gd name="connsiteX5" fmla="*/ 2475745 w 9742516"/>
              <a:gd name="connsiteY5" fmla="*/ 0 h 365125"/>
              <a:gd name="connsiteX6" fmla="*/ 3048834 w 9742516"/>
              <a:gd name="connsiteY6" fmla="*/ 0 h 365125"/>
              <a:gd name="connsiteX7" fmla="*/ 3329648 w 9742516"/>
              <a:gd name="connsiteY7" fmla="*/ 0 h 365125"/>
              <a:gd name="connsiteX8" fmla="*/ 3902737 w 9742516"/>
              <a:gd name="connsiteY8" fmla="*/ 0 h 365125"/>
              <a:gd name="connsiteX9" fmla="*/ 4475826 w 9742516"/>
              <a:gd name="connsiteY9" fmla="*/ 0 h 365125"/>
              <a:gd name="connsiteX10" fmla="*/ 4756640 w 9742516"/>
              <a:gd name="connsiteY10" fmla="*/ 0 h 365125"/>
              <a:gd name="connsiteX11" fmla="*/ 5134879 w 9742516"/>
              <a:gd name="connsiteY11" fmla="*/ 0 h 365125"/>
              <a:gd name="connsiteX12" fmla="*/ 5902819 w 9742516"/>
              <a:gd name="connsiteY12" fmla="*/ 0 h 365125"/>
              <a:gd name="connsiteX13" fmla="*/ 6475908 w 9742516"/>
              <a:gd name="connsiteY13" fmla="*/ 0 h 365125"/>
              <a:gd name="connsiteX14" fmla="*/ 7048997 w 9742516"/>
              <a:gd name="connsiteY14" fmla="*/ 0 h 365125"/>
              <a:gd name="connsiteX15" fmla="*/ 7524661 w 9742516"/>
              <a:gd name="connsiteY15" fmla="*/ 0 h 365125"/>
              <a:gd name="connsiteX16" fmla="*/ 7805475 w 9742516"/>
              <a:gd name="connsiteY16" fmla="*/ 0 h 365125"/>
              <a:gd name="connsiteX17" fmla="*/ 8086288 w 9742516"/>
              <a:gd name="connsiteY17" fmla="*/ 0 h 365125"/>
              <a:gd name="connsiteX18" fmla="*/ 8464527 w 9742516"/>
              <a:gd name="connsiteY18" fmla="*/ 0 h 365125"/>
              <a:gd name="connsiteX19" fmla="*/ 9135041 w 9742516"/>
              <a:gd name="connsiteY19" fmla="*/ 0 h 365125"/>
              <a:gd name="connsiteX20" fmla="*/ 9742516 w 9742516"/>
              <a:gd name="connsiteY20" fmla="*/ 0 h 365125"/>
              <a:gd name="connsiteX21" fmla="*/ 9742516 w 9742516"/>
              <a:gd name="connsiteY21" fmla="*/ 365125 h 365125"/>
              <a:gd name="connsiteX22" fmla="*/ 9364277 w 9742516"/>
              <a:gd name="connsiteY22" fmla="*/ 365125 h 365125"/>
              <a:gd name="connsiteX23" fmla="*/ 9083463 w 9742516"/>
              <a:gd name="connsiteY23" fmla="*/ 365125 h 365125"/>
              <a:gd name="connsiteX24" fmla="*/ 8705225 w 9742516"/>
              <a:gd name="connsiteY24" fmla="*/ 365125 h 365125"/>
              <a:gd name="connsiteX25" fmla="*/ 8326986 w 9742516"/>
              <a:gd name="connsiteY25" fmla="*/ 365125 h 365125"/>
              <a:gd name="connsiteX26" fmla="*/ 7948747 w 9742516"/>
              <a:gd name="connsiteY26" fmla="*/ 365125 h 365125"/>
              <a:gd name="connsiteX27" fmla="*/ 7570508 w 9742516"/>
              <a:gd name="connsiteY27" fmla="*/ 365125 h 365125"/>
              <a:gd name="connsiteX28" fmla="*/ 7289694 w 9742516"/>
              <a:gd name="connsiteY28" fmla="*/ 365125 h 365125"/>
              <a:gd name="connsiteX29" fmla="*/ 6814030 w 9742516"/>
              <a:gd name="connsiteY29" fmla="*/ 365125 h 365125"/>
              <a:gd name="connsiteX30" fmla="*/ 6533217 w 9742516"/>
              <a:gd name="connsiteY30" fmla="*/ 365125 h 365125"/>
              <a:gd name="connsiteX31" fmla="*/ 6154978 w 9742516"/>
              <a:gd name="connsiteY31" fmla="*/ 365125 h 365125"/>
              <a:gd name="connsiteX32" fmla="*/ 5874164 w 9742516"/>
              <a:gd name="connsiteY32" fmla="*/ 365125 h 365125"/>
              <a:gd name="connsiteX33" fmla="*/ 5106225 w 9742516"/>
              <a:gd name="connsiteY33" fmla="*/ 365125 h 365125"/>
              <a:gd name="connsiteX34" fmla="*/ 4533135 w 9742516"/>
              <a:gd name="connsiteY34" fmla="*/ 365125 h 365125"/>
              <a:gd name="connsiteX35" fmla="*/ 3862621 w 9742516"/>
              <a:gd name="connsiteY35" fmla="*/ 365125 h 365125"/>
              <a:gd name="connsiteX36" fmla="*/ 3581807 w 9742516"/>
              <a:gd name="connsiteY36" fmla="*/ 365125 h 365125"/>
              <a:gd name="connsiteX37" fmla="*/ 3008718 w 9742516"/>
              <a:gd name="connsiteY37" fmla="*/ 365125 h 365125"/>
              <a:gd name="connsiteX38" fmla="*/ 2435629 w 9742516"/>
              <a:gd name="connsiteY38" fmla="*/ 365125 h 365125"/>
              <a:gd name="connsiteX39" fmla="*/ 1667690 w 9742516"/>
              <a:gd name="connsiteY39" fmla="*/ 365125 h 365125"/>
              <a:gd name="connsiteX40" fmla="*/ 1094600 w 9742516"/>
              <a:gd name="connsiteY40" fmla="*/ 365125 h 365125"/>
              <a:gd name="connsiteX41" fmla="*/ 0 w 9742516"/>
              <a:gd name="connsiteY41" fmla="*/ 365125 h 365125"/>
              <a:gd name="connsiteX42" fmla="*/ 0 w 9742516"/>
              <a:gd name="connsiteY42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742516" h="365125" fill="none" extrusionOk="0">
                <a:moveTo>
                  <a:pt x="0" y="0"/>
                </a:moveTo>
                <a:cubicBezTo>
                  <a:pt x="56931" y="-4544"/>
                  <a:pt x="211062" y="43174"/>
                  <a:pt x="280814" y="0"/>
                </a:cubicBezTo>
                <a:cubicBezTo>
                  <a:pt x="346406" y="-57467"/>
                  <a:pt x="457109" y="12821"/>
                  <a:pt x="561627" y="0"/>
                </a:cubicBezTo>
                <a:cubicBezTo>
                  <a:pt x="677606" y="-39131"/>
                  <a:pt x="891368" y="95903"/>
                  <a:pt x="1134717" y="0"/>
                </a:cubicBezTo>
                <a:cubicBezTo>
                  <a:pt x="1393921" y="-15764"/>
                  <a:pt x="1518166" y="26206"/>
                  <a:pt x="1707806" y="0"/>
                </a:cubicBezTo>
                <a:cubicBezTo>
                  <a:pt x="1880276" y="-30185"/>
                  <a:pt x="1869252" y="2897"/>
                  <a:pt x="1988619" y="0"/>
                </a:cubicBezTo>
                <a:cubicBezTo>
                  <a:pt x="2119649" y="24051"/>
                  <a:pt x="2357887" y="30777"/>
                  <a:pt x="2464283" y="0"/>
                </a:cubicBezTo>
                <a:cubicBezTo>
                  <a:pt x="2596050" y="-5064"/>
                  <a:pt x="2661109" y="31728"/>
                  <a:pt x="2842522" y="0"/>
                </a:cubicBezTo>
                <a:cubicBezTo>
                  <a:pt x="3018111" y="-20492"/>
                  <a:pt x="3324247" y="-60115"/>
                  <a:pt x="3610462" y="0"/>
                </a:cubicBezTo>
                <a:cubicBezTo>
                  <a:pt x="3882716" y="-24969"/>
                  <a:pt x="3789990" y="12962"/>
                  <a:pt x="3891276" y="0"/>
                </a:cubicBezTo>
                <a:cubicBezTo>
                  <a:pt x="4020849" y="-48232"/>
                  <a:pt x="4298238" y="28220"/>
                  <a:pt x="4561790" y="0"/>
                </a:cubicBezTo>
                <a:cubicBezTo>
                  <a:pt x="4791953" y="-20574"/>
                  <a:pt x="4781889" y="1829"/>
                  <a:pt x="4940029" y="0"/>
                </a:cubicBezTo>
                <a:cubicBezTo>
                  <a:pt x="5144972" y="18508"/>
                  <a:pt x="5441542" y="4162"/>
                  <a:pt x="5610543" y="0"/>
                </a:cubicBezTo>
                <a:cubicBezTo>
                  <a:pt x="5818791" y="-44493"/>
                  <a:pt x="5840958" y="33691"/>
                  <a:pt x="5988782" y="0"/>
                </a:cubicBezTo>
                <a:cubicBezTo>
                  <a:pt x="6111699" y="-42664"/>
                  <a:pt x="6184524" y="19414"/>
                  <a:pt x="6269596" y="0"/>
                </a:cubicBezTo>
                <a:cubicBezTo>
                  <a:pt x="6373349" y="-35615"/>
                  <a:pt x="6448698" y="53162"/>
                  <a:pt x="6647834" y="0"/>
                </a:cubicBezTo>
                <a:cubicBezTo>
                  <a:pt x="6824895" y="-26998"/>
                  <a:pt x="6795035" y="19622"/>
                  <a:pt x="6928648" y="0"/>
                </a:cubicBezTo>
                <a:cubicBezTo>
                  <a:pt x="7092388" y="-32447"/>
                  <a:pt x="7184937" y="35728"/>
                  <a:pt x="7404312" y="0"/>
                </a:cubicBezTo>
                <a:cubicBezTo>
                  <a:pt x="7610215" y="-36706"/>
                  <a:pt x="7582549" y="15263"/>
                  <a:pt x="7685126" y="0"/>
                </a:cubicBezTo>
                <a:cubicBezTo>
                  <a:pt x="7796958" y="-12900"/>
                  <a:pt x="7870413" y="8577"/>
                  <a:pt x="8063365" y="0"/>
                </a:cubicBezTo>
                <a:cubicBezTo>
                  <a:pt x="8247422" y="-25115"/>
                  <a:pt x="8231673" y="7345"/>
                  <a:pt x="8344178" y="0"/>
                </a:cubicBezTo>
                <a:cubicBezTo>
                  <a:pt x="8477682" y="-24954"/>
                  <a:pt x="8575173" y="30273"/>
                  <a:pt x="8722417" y="0"/>
                </a:cubicBezTo>
                <a:cubicBezTo>
                  <a:pt x="8799183" y="-40658"/>
                  <a:pt x="9171403" y="-6744"/>
                  <a:pt x="9742516" y="0"/>
                </a:cubicBezTo>
                <a:cubicBezTo>
                  <a:pt x="9751339" y="154222"/>
                  <a:pt x="9715549" y="211206"/>
                  <a:pt x="9742516" y="365125"/>
                </a:cubicBezTo>
                <a:cubicBezTo>
                  <a:pt x="9608919" y="367175"/>
                  <a:pt x="9563635" y="344407"/>
                  <a:pt x="9461702" y="365125"/>
                </a:cubicBezTo>
                <a:cubicBezTo>
                  <a:pt x="9358954" y="382581"/>
                  <a:pt x="9273636" y="353322"/>
                  <a:pt x="9180889" y="365125"/>
                </a:cubicBezTo>
                <a:cubicBezTo>
                  <a:pt x="9102473" y="373799"/>
                  <a:pt x="8883582" y="357594"/>
                  <a:pt x="8802650" y="365125"/>
                </a:cubicBezTo>
                <a:cubicBezTo>
                  <a:pt x="8716940" y="470901"/>
                  <a:pt x="8430116" y="265837"/>
                  <a:pt x="8034710" y="365125"/>
                </a:cubicBezTo>
                <a:cubicBezTo>
                  <a:pt x="7676445" y="398613"/>
                  <a:pt x="7850740" y="340179"/>
                  <a:pt x="7753897" y="365125"/>
                </a:cubicBezTo>
                <a:cubicBezTo>
                  <a:pt x="7691714" y="366092"/>
                  <a:pt x="7339244" y="329791"/>
                  <a:pt x="7180807" y="365125"/>
                </a:cubicBezTo>
                <a:cubicBezTo>
                  <a:pt x="7017120" y="412511"/>
                  <a:pt x="6740280" y="340780"/>
                  <a:pt x="6510293" y="365125"/>
                </a:cubicBezTo>
                <a:cubicBezTo>
                  <a:pt x="6261789" y="411898"/>
                  <a:pt x="6127498" y="325478"/>
                  <a:pt x="5937204" y="365125"/>
                </a:cubicBezTo>
                <a:cubicBezTo>
                  <a:pt x="5706937" y="412634"/>
                  <a:pt x="5657023" y="355835"/>
                  <a:pt x="5461540" y="365125"/>
                </a:cubicBezTo>
                <a:cubicBezTo>
                  <a:pt x="5298763" y="388616"/>
                  <a:pt x="5166953" y="344362"/>
                  <a:pt x="5083301" y="365125"/>
                </a:cubicBezTo>
                <a:cubicBezTo>
                  <a:pt x="4987082" y="404846"/>
                  <a:pt x="4892456" y="366986"/>
                  <a:pt x="4705062" y="365125"/>
                </a:cubicBezTo>
                <a:cubicBezTo>
                  <a:pt x="4533743" y="356745"/>
                  <a:pt x="4348252" y="322073"/>
                  <a:pt x="4229398" y="365125"/>
                </a:cubicBezTo>
                <a:cubicBezTo>
                  <a:pt x="4119458" y="407460"/>
                  <a:pt x="4041205" y="341902"/>
                  <a:pt x="3948584" y="365125"/>
                </a:cubicBezTo>
                <a:cubicBezTo>
                  <a:pt x="3868322" y="392183"/>
                  <a:pt x="3572874" y="358168"/>
                  <a:pt x="3472920" y="365125"/>
                </a:cubicBezTo>
                <a:cubicBezTo>
                  <a:pt x="3362492" y="372249"/>
                  <a:pt x="3238895" y="348447"/>
                  <a:pt x="3094682" y="365125"/>
                </a:cubicBezTo>
                <a:cubicBezTo>
                  <a:pt x="2980169" y="389197"/>
                  <a:pt x="2829180" y="339155"/>
                  <a:pt x="2716443" y="365125"/>
                </a:cubicBezTo>
                <a:cubicBezTo>
                  <a:pt x="2636332" y="418492"/>
                  <a:pt x="2317526" y="376623"/>
                  <a:pt x="2045928" y="365125"/>
                </a:cubicBezTo>
                <a:cubicBezTo>
                  <a:pt x="1778003" y="415923"/>
                  <a:pt x="1790333" y="346364"/>
                  <a:pt x="1570264" y="365125"/>
                </a:cubicBezTo>
                <a:cubicBezTo>
                  <a:pt x="1350486" y="381645"/>
                  <a:pt x="1122532" y="276772"/>
                  <a:pt x="899750" y="365125"/>
                </a:cubicBezTo>
                <a:cubicBezTo>
                  <a:pt x="697546" y="385959"/>
                  <a:pt x="431634" y="343530"/>
                  <a:pt x="0" y="365125"/>
                </a:cubicBezTo>
                <a:cubicBezTo>
                  <a:pt x="-7378" y="221183"/>
                  <a:pt x="-3324" y="129093"/>
                  <a:pt x="0" y="0"/>
                </a:cubicBezTo>
                <a:close/>
              </a:path>
              <a:path w="9742516" h="365125" stroke="0" extrusionOk="0">
                <a:moveTo>
                  <a:pt x="0" y="0"/>
                </a:moveTo>
                <a:cubicBezTo>
                  <a:pt x="100944" y="-39029"/>
                  <a:pt x="333815" y="14958"/>
                  <a:pt x="573089" y="0"/>
                </a:cubicBezTo>
                <a:cubicBezTo>
                  <a:pt x="783980" y="-42852"/>
                  <a:pt x="856038" y="-6672"/>
                  <a:pt x="951328" y="0"/>
                </a:cubicBezTo>
                <a:cubicBezTo>
                  <a:pt x="1066656" y="2343"/>
                  <a:pt x="1213872" y="19088"/>
                  <a:pt x="1426992" y="0"/>
                </a:cubicBezTo>
                <a:cubicBezTo>
                  <a:pt x="1673572" y="-12227"/>
                  <a:pt x="1562297" y="2680"/>
                  <a:pt x="1707806" y="0"/>
                </a:cubicBezTo>
                <a:cubicBezTo>
                  <a:pt x="1866002" y="-72633"/>
                  <a:pt x="2080301" y="48924"/>
                  <a:pt x="2475745" y="0"/>
                </a:cubicBezTo>
                <a:cubicBezTo>
                  <a:pt x="2812017" y="-8738"/>
                  <a:pt x="2899650" y="13336"/>
                  <a:pt x="3048834" y="0"/>
                </a:cubicBezTo>
                <a:cubicBezTo>
                  <a:pt x="3222808" y="-23564"/>
                  <a:pt x="3231033" y="15894"/>
                  <a:pt x="3329648" y="0"/>
                </a:cubicBezTo>
                <a:cubicBezTo>
                  <a:pt x="3428666" y="-21295"/>
                  <a:pt x="3691935" y="60999"/>
                  <a:pt x="3902737" y="0"/>
                </a:cubicBezTo>
                <a:cubicBezTo>
                  <a:pt x="4135511" y="-41344"/>
                  <a:pt x="4233367" y="62447"/>
                  <a:pt x="4475826" y="0"/>
                </a:cubicBezTo>
                <a:cubicBezTo>
                  <a:pt x="4718440" y="-38381"/>
                  <a:pt x="4658999" y="5648"/>
                  <a:pt x="4756640" y="0"/>
                </a:cubicBezTo>
                <a:cubicBezTo>
                  <a:pt x="4863237" y="-29743"/>
                  <a:pt x="4952123" y="53080"/>
                  <a:pt x="5134879" y="0"/>
                </a:cubicBezTo>
                <a:cubicBezTo>
                  <a:pt x="5320571" y="-69498"/>
                  <a:pt x="5680472" y="104159"/>
                  <a:pt x="5902819" y="0"/>
                </a:cubicBezTo>
                <a:cubicBezTo>
                  <a:pt x="6154124" y="-117207"/>
                  <a:pt x="6295574" y="78422"/>
                  <a:pt x="6475908" y="0"/>
                </a:cubicBezTo>
                <a:cubicBezTo>
                  <a:pt x="6619398" y="-39700"/>
                  <a:pt x="6926772" y="45123"/>
                  <a:pt x="7048997" y="0"/>
                </a:cubicBezTo>
                <a:cubicBezTo>
                  <a:pt x="7136388" y="-62174"/>
                  <a:pt x="7391314" y="22789"/>
                  <a:pt x="7524661" y="0"/>
                </a:cubicBezTo>
                <a:cubicBezTo>
                  <a:pt x="7661070" y="-22584"/>
                  <a:pt x="7736181" y="24074"/>
                  <a:pt x="7805475" y="0"/>
                </a:cubicBezTo>
                <a:cubicBezTo>
                  <a:pt x="7865093" y="-38480"/>
                  <a:pt x="7989992" y="3177"/>
                  <a:pt x="8086288" y="0"/>
                </a:cubicBezTo>
                <a:cubicBezTo>
                  <a:pt x="8230371" y="20130"/>
                  <a:pt x="8393181" y="21316"/>
                  <a:pt x="8464527" y="0"/>
                </a:cubicBezTo>
                <a:cubicBezTo>
                  <a:pt x="8547187" y="-15293"/>
                  <a:pt x="9013141" y="51976"/>
                  <a:pt x="9135041" y="0"/>
                </a:cubicBezTo>
                <a:cubicBezTo>
                  <a:pt x="9298627" y="-68820"/>
                  <a:pt x="9514749" y="29999"/>
                  <a:pt x="9742516" y="0"/>
                </a:cubicBezTo>
                <a:cubicBezTo>
                  <a:pt x="9747752" y="66187"/>
                  <a:pt x="9738927" y="249206"/>
                  <a:pt x="9742516" y="365125"/>
                </a:cubicBezTo>
                <a:cubicBezTo>
                  <a:pt x="9657487" y="374510"/>
                  <a:pt x="9451931" y="322414"/>
                  <a:pt x="9364277" y="365125"/>
                </a:cubicBezTo>
                <a:cubicBezTo>
                  <a:pt x="9275730" y="378079"/>
                  <a:pt x="9216927" y="339230"/>
                  <a:pt x="9083463" y="365125"/>
                </a:cubicBezTo>
                <a:cubicBezTo>
                  <a:pt x="8970740" y="394684"/>
                  <a:pt x="8873401" y="347155"/>
                  <a:pt x="8705225" y="365125"/>
                </a:cubicBezTo>
                <a:cubicBezTo>
                  <a:pt x="8529979" y="407221"/>
                  <a:pt x="8479277" y="327907"/>
                  <a:pt x="8326986" y="365125"/>
                </a:cubicBezTo>
                <a:cubicBezTo>
                  <a:pt x="8184155" y="361391"/>
                  <a:pt x="8041518" y="330241"/>
                  <a:pt x="7948747" y="365125"/>
                </a:cubicBezTo>
                <a:cubicBezTo>
                  <a:pt x="7834122" y="367629"/>
                  <a:pt x="7724191" y="393561"/>
                  <a:pt x="7570508" y="365125"/>
                </a:cubicBezTo>
                <a:cubicBezTo>
                  <a:pt x="7421308" y="368571"/>
                  <a:pt x="7382246" y="341809"/>
                  <a:pt x="7289694" y="365125"/>
                </a:cubicBezTo>
                <a:cubicBezTo>
                  <a:pt x="7215158" y="371207"/>
                  <a:pt x="6916182" y="336452"/>
                  <a:pt x="6814030" y="365125"/>
                </a:cubicBezTo>
                <a:cubicBezTo>
                  <a:pt x="6720168" y="387535"/>
                  <a:pt x="6621407" y="366593"/>
                  <a:pt x="6533217" y="365125"/>
                </a:cubicBezTo>
                <a:cubicBezTo>
                  <a:pt x="6431220" y="363914"/>
                  <a:pt x="6328587" y="342025"/>
                  <a:pt x="6154978" y="365125"/>
                </a:cubicBezTo>
                <a:cubicBezTo>
                  <a:pt x="5973130" y="392963"/>
                  <a:pt x="5993393" y="364755"/>
                  <a:pt x="5874164" y="365125"/>
                </a:cubicBezTo>
                <a:cubicBezTo>
                  <a:pt x="5721689" y="373882"/>
                  <a:pt x="5304461" y="358236"/>
                  <a:pt x="5106225" y="365125"/>
                </a:cubicBezTo>
                <a:cubicBezTo>
                  <a:pt x="4890196" y="366783"/>
                  <a:pt x="4677915" y="308036"/>
                  <a:pt x="4533135" y="365125"/>
                </a:cubicBezTo>
                <a:cubicBezTo>
                  <a:pt x="4430336" y="380239"/>
                  <a:pt x="4019413" y="306265"/>
                  <a:pt x="3862621" y="365125"/>
                </a:cubicBezTo>
                <a:cubicBezTo>
                  <a:pt x="3718964" y="418405"/>
                  <a:pt x="3664298" y="339387"/>
                  <a:pt x="3581807" y="365125"/>
                </a:cubicBezTo>
                <a:cubicBezTo>
                  <a:pt x="3518168" y="410638"/>
                  <a:pt x="3176095" y="312260"/>
                  <a:pt x="3008718" y="365125"/>
                </a:cubicBezTo>
                <a:cubicBezTo>
                  <a:pt x="2858849" y="454427"/>
                  <a:pt x="2569546" y="362681"/>
                  <a:pt x="2435629" y="365125"/>
                </a:cubicBezTo>
                <a:cubicBezTo>
                  <a:pt x="2353159" y="352396"/>
                  <a:pt x="1984267" y="346382"/>
                  <a:pt x="1667690" y="365125"/>
                </a:cubicBezTo>
                <a:cubicBezTo>
                  <a:pt x="1326025" y="458931"/>
                  <a:pt x="1304905" y="349512"/>
                  <a:pt x="1094600" y="365125"/>
                </a:cubicBezTo>
                <a:cubicBezTo>
                  <a:pt x="881418" y="407111"/>
                  <a:pt x="440838" y="251730"/>
                  <a:pt x="0" y="365125"/>
                </a:cubicBezTo>
                <a:cubicBezTo>
                  <a:pt x="5009" y="227306"/>
                  <a:pt x="29557" y="174014"/>
                  <a:pt x="0" y="0"/>
                </a:cubicBezTo>
                <a:close/>
              </a:path>
              <a:path w="9742516" h="365125" fill="none" stroke="0" extrusionOk="0">
                <a:moveTo>
                  <a:pt x="0" y="0"/>
                </a:moveTo>
                <a:cubicBezTo>
                  <a:pt x="62898" y="-6155"/>
                  <a:pt x="216773" y="37887"/>
                  <a:pt x="280814" y="0"/>
                </a:cubicBezTo>
                <a:cubicBezTo>
                  <a:pt x="334797" y="-18079"/>
                  <a:pt x="443860" y="20785"/>
                  <a:pt x="561627" y="0"/>
                </a:cubicBezTo>
                <a:cubicBezTo>
                  <a:pt x="628462" y="-21012"/>
                  <a:pt x="877682" y="12033"/>
                  <a:pt x="1134717" y="0"/>
                </a:cubicBezTo>
                <a:cubicBezTo>
                  <a:pt x="1381820" y="-73194"/>
                  <a:pt x="1546843" y="17418"/>
                  <a:pt x="1707806" y="0"/>
                </a:cubicBezTo>
                <a:cubicBezTo>
                  <a:pt x="1884477" y="-26476"/>
                  <a:pt x="1866271" y="9781"/>
                  <a:pt x="1988619" y="0"/>
                </a:cubicBezTo>
                <a:cubicBezTo>
                  <a:pt x="2111540" y="7980"/>
                  <a:pt x="2313828" y="11573"/>
                  <a:pt x="2464283" y="0"/>
                </a:cubicBezTo>
                <a:cubicBezTo>
                  <a:pt x="2581694" y="-31423"/>
                  <a:pt x="2700426" y="19525"/>
                  <a:pt x="2842522" y="0"/>
                </a:cubicBezTo>
                <a:cubicBezTo>
                  <a:pt x="2934653" y="-70196"/>
                  <a:pt x="3351063" y="1686"/>
                  <a:pt x="3610462" y="0"/>
                </a:cubicBezTo>
                <a:cubicBezTo>
                  <a:pt x="3884204" y="-8002"/>
                  <a:pt x="3792575" y="10579"/>
                  <a:pt x="3891276" y="0"/>
                </a:cubicBezTo>
                <a:cubicBezTo>
                  <a:pt x="3915362" y="-56344"/>
                  <a:pt x="4318545" y="71524"/>
                  <a:pt x="4561790" y="0"/>
                </a:cubicBezTo>
                <a:cubicBezTo>
                  <a:pt x="4788726" y="-23943"/>
                  <a:pt x="4773698" y="1564"/>
                  <a:pt x="4940029" y="0"/>
                </a:cubicBezTo>
                <a:cubicBezTo>
                  <a:pt x="5115539" y="5088"/>
                  <a:pt x="5419081" y="54525"/>
                  <a:pt x="5610543" y="0"/>
                </a:cubicBezTo>
                <a:cubicBezTo>
                  <a:pt x="5816616" y="-70859"/>
                  <a:pt x="5866052" y="26703"/>
                  <a:pt x="5988782" y="0"/>
                </a:cubicBezTo>
                <a:cubicBezTo>
                  <a:pt x="6130863" y="-32674"/>
                  <a:pt x="6179609" y="14711"/>
                  <a:pt x="6269596" y="0"/>
                </a:cubicBezTo>
                <a:cubicBezTo>
                  <a:pt x="6336541" y="-17464"/>
                  <a:pt x="6460520" y="50107"/>
                  <a:pt x="6647834" y="0"/>
                </a:cubicBezTo>
                <a:cubicBezTo>
                  <a:pt x="6829685" y="-40328"/>
                  <a:pt x="6795472" y="25193"/>
                  <a:pt x="6928648" y="0"/>
                </a:cubicBezTo>
                <a:cubicBezTo>
                  <a:pt x="7058806" y="-12846"/>
                  <a:pt x="7187018" y="35901"/>
                  <a:pt x="7404312" y="0"/>
                </a:cubicBezTo>
                <a:cubicBezTo>
                  <a:pt x="7611886" y="-38640"/>
                  <a:pt x="7583200" y="3306"/>
                  <a:pt x="7685126" y="0"/>
                </a:cubicBezTo>
                <a:cubicBezTo>
                  <a:pt x="7772398" y="12208"/>
                  <a:pt x="7872037" y="-1661"/>
                  <a:pt x="8063365" y="0"/>
                </a:cubicBezTo>
                <a:cubicBezTo>
                  <a:pt x="8248239" y="-25939"/>
                  <a:pt x="8229901" y="8138"/>
                  <a:pt x="8344178" y="0"/>
                </a:cubicBezTo>
                <a:cubicBezTo>
                  <a:pt x="8461838" y="-11230"/>
                  <a:pt x="8593030" y="61607"/>
                  <a:pt x="8722417" y="0"/>
                </a:cubicBezTo>
                <a:cubicBezTo>
                  <a:pt x="8869097" y="-71440"/>
                  <a:pt x="9289561" y="76929"/>
                  <a:pt x="9742516" y="0"/>
                </a:cubicBezTo>
                <a:cubicBezTo>
                  <a:pt x="9770601" y="165735"/>
                  <a:pt x="9717035" y="223900"/>
                  <a:pt x="9742516" y="365125"/>
                </a:cubicBezTo>
                <a:cubicBezTo>
                  <a:pt x="9620647" y="373929"/>
                  <a:pt x="9542287" y="342232"/>
                  <a:pt x="9461702" y="365125"/>
                </a:cubicBezTo>
                <a:cubicBezTo>
                  <a:pt x="9341464" y="385990"/>
                  <a:pt x="9255645" y="351372"/>
                  <a:pt x="9180889" y="365125"/>
                </a:cubicBezTo>
                <a:cubicBezTo>
                  <a:pt x="9109971" y="367258"/>
                  <a:pt x="8876361" y="357188"/>
                  <a:pt x="8802650" y="365125"/>
                </a:cubicBezTo>
                <a:cubicBezTo>
                  <a:pt x="8736090" y="380676"/>
                  <a:pt x="8434718" y="434617"/>
                  <a:pt x="8034710" y="365125"/>
                </a:cubicBezTo>
                <a:cubicBezTo>
                  <a:pt x="7684658" y="356408"/>
                  <a:pt x="7866793" y="321799"/>
                  <a:pt x="7753897" y="365125"/>
                </a:cubicBezTo>
                <a:cubicBezTo>
                  <a:pt x="7660201" y="399703"/>
                  <a:pt x="7341415" y="363545"/>
                  <a:pt x="7180807" y="365125"/>
                </a:cubicBezTo>
                <a:cubicBezTo>
                  <a:pt x="7035537" y="410410"/>
                  <a:pt x="6732235" y="320324"/>
                  <a:pt x="6510293" y="365125"/>
                </a:cubicBezTo>
                <a:cubicBezTo>
                  <a:pt x="6261645" y="395132"/>
                  <a:pt x="6163681" y="339824"/>
                  <a:pt x="5937204" y="365125"/>
                </a:cubicBezTo>
                <a:cubicBezTo>
                  <a:pt x="5717217" y="385192"/>
                  <a:pt x="5644504" y="343400"/>
                  <a:pt x="5461540" y="365125"/>
                </a:cubicBezTo>
                <a:cubicBezTo>
                  <a:pt x="5264199" y="391249"/>
                  <a:pt x="5179080" y="341839"/>
                  <a:pt x="5083301" y="365125"/>
                </a:cubicBezTo>
                <a:cubicBezTo>
                  <a:pt x="4994480" y="407906"/>
                  <a:pt x="4901410" y="334102"/>
                  <a:pt x="4705062" y="365125"/>
                </a:cubicBezTo>
                <a:cubicBezTo>
                  <a:pt x="4525866" y="380131"/>
                  <a:pt x="4349195" y="323453"/>
                  <a:pt x="4229398" y="365125"/>
                </a:cubicBezTo>
                <a:cubicBezTo>
                  <a:pt x="4086737" y="414930"/>
                  <a:pt x="4037031" y="372299"/>
                  <a:pt x="3948584" y="365125"/>
                </a:cubicBezTo>
                <a:cubicBezTo>
                  <a:pt x="3865599" y="367114"/>
                  <a:pt x="3576647" y="363690"/>
                  <a:pt x="3472920" y="365125"/>
                </a:cubicBezTo>
                <a:cubicBezTo>
                  <a:pt x="3386455" y="369518"/>
                  <a:pt x="3216859" y="388769"/>
                  <a:pt x="3094682" y="365125"/>
                </a:cubicBezTo>
                <a:cubicBezTo>
                  <a:pt x="2973648" y="374617"/>
                  <a:pt x="2835150" y="290390"/>
                  <a:pt x="2716443" y="365125"/>
                </a:cubicBezTo>
                <a:cubicBezTo>
                  <a:pt x="2546833" y="382165"/>
                  <a:pt x="2324766" y="298973"/>
                  <a:pt x="2045928" y="365125"/>
                </a:cubicBezTo>
                <a:cubicBezTo>
                  <a:pt x="1793411" y="426786"/>
                  <a:pt x="1795399" y="348698"/>
                  <a:pt x="1570264" y="365125"/>
                </a:cubicBezTo>
                <a:cubicBezTo>
                  <a:pt x="1328533" y="430538"/>
                  <a:pt x="1184425" y="316074"/>
                  <a:pt x="899750" y="365125"/>
                </a:cubicBezTo>
                <a:cubicBezTo>
                  <a:pt x="738737" y="458890"/>
                  <a:pt x="432198" y="365548"/>
                  <a:pt x="0" y="365125"/>
                </a:cubicBezTo>
                <a:cubicBezTo>
                  <a:pt x="-1216" y="247623"/>
                  <a:pt x="6182" y="133126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742516"/>
                      <a:gd name="connsiteY0" fmla="*/ 0 h 365125"/>
                      <a:gd name="connsiteX1" fmla="*/ 280814 w 9742516"/>
                      <a:gd name="connsiteY1" fmla="*/ 0 h 365125"/>
                      <a:gd name="connsiteX2" fmla="*/ 561627 w 9742516"/>
                      <a:gd name="connsiteY2" fmla="*/ 0 h 365125"/>
                      <a:gd name="connsiteX3" fmla="*/ 1134717 w 9742516"/>
                      <a:gd name="connsiteY3" fmla="*/ 0 h 365125"/>
                      <a:gd name="connsiteX4" fmla="*/ 1707806 w 9742516"/>
                      <a:gd name="connsiteY4" fmla="*/ 0 h 365125"/>
                      <a:gd name="connsiteX5" fmla="*/ 1988619 w 9742516"/>
                      <a:gd name="connsiteY5" fmla="*/ 0 h 365125"/>
                      <a:gd name="connsiteX6" fmla="*/ 2464283 w 9742516"/>
                      <a:gd name="connsiteY6" fmla="*/ 0 h 365125"/>
                      <a:gd name="connsiteX7" fmla="*/ 2842522 w 9742516"/>
                      <a:gd name="connsiteY7" fmla="*/ 0 h 365125"/>
                      <a:gd name="connsiteX8" fmla="*/ 3610462 w 9742516"/>
                      <a:gd name="connsiteY8" fmla="*/ 0 h 365125"/>
                      <a:gd name="connsiteX9" fmla="*/ 3891276 w 9742516"/>
                      <a:gd name="connsiteY9" fmla="*/ 0 h 365125"/>
                      <a:gd name="connsiteX10" fmla="*/ 4561790 w 9742516"/>
                      <a:gd name="connsiteY10" fmla="*/ 0 h 365125"/>
                      <a:gd name="connsiteX11" fmla="*/ 4940029 w 9742516"/>
                      <a:gd name="connsiteY11" fmla="*/ 0 h 365125"/>
                      <a:gd name="connsiteX12" fmla="*/ 5610543 w 9742516"/>
                      <a:gd name="connsiteY12" fmla="*/ 0 h 365125"/>
                      <a:gd name="connsiteX13" fmla="*/ 5988782 w 9742516"/>
                      <a:gd name="connsiteY13" fmla="*/ 0 h 365125"/>
                      <a:gd name="connsiteX14" fmla="*/ 6269596 w 9742516"/>
                      <a:gd name="connsiteY14" fmla="*/ 0 h 365125"/>
                      <a:gd name="connsiteX15" fmla="*/ 6647834 w 9742516"/>
                      <a:gd name="connsiteY15" fmla="*/ 0 h 365125"/>
                      <a:gd name="connsiteX16" fmla="*/ 6928648 w 9742516"/>
                      <a:gd name="connsiteY16" fmla="*/ 0 h 365125"/>
                      <a:gd name="connsiteX17" fmla="*/ 7404312 w 9742516"/>
                      <a:gd name="connsiteY17" fmla="*/ 0 h 365125"/>
                      <a:gd name="connsiteX18" fmla="*/ 7685126 w 9742516"/>
                      <a:gd name="connsiteY18" fmla="*/ 0 h 365125"/>
                      <a:gd name="connsiteX19" fmla="*/ 8063365 w 9742516"/>
                      <a:gd name="connsiteY19" fmla="*/ 0 h 365125"/>
                      <a:gd name="connsiteX20" fmla="*/ 8344178 w 9742516"/>
                      <a:gd name="connsiteY20" fmla="*/ 0 h 365125"/>
                      <a:gd name="connsiteX21" fmla="*/ 8722417 w 9742516"/>
                      <a:gd name="connsiteY21" fmla="*/ 0 h 365125"/>
                      <a:gd name="connsiteX22" fmla="*/ 9742516 w 9742516"/>
                      <a:gd name="connsiteY22" fmla="*/ 0 h 365125"/>
                      <a:gd name="connsiteX23" fmla="*/ 9742516 w 9742516"/>
                      <a:gd name="connsiteY23" fmla="*/ 365125 h 365125"/>
                      <a:gd name="connsiteX24" fmla="*/ 9461702 w 9742516"/>
                      <a:gd name="connsiteY24" fmla="*/ 365125 h 365125"/>
                      <a:gd name="connsiteX25" fmla="*/ 9180889 w 9742516"/>
                      <a:gd name="connsiteY25" fmla="*/ 365125 h 365125"/>
                      <a:gd name="connsiteX26" fmla="*/ 8802650 w 9742516"/>
                      <a:gd name="connsiteY26" fmla="*/ 365125 h 365125"/>
                      <a:gd name="connsiteX27" fmla="*/ 8034710 w 9742516"/>
                      <a:gd name="connsiteY27" fmla="*/ 365125 h 365125"/>
                      <a:gd name="connsiteX28" fmla="*/ 7753897 w 9742516"/>
                      <a:gd name="connsiteY28" fmla="*/ 365125 h 365125"/>
                      <a:gd name="connsiteX29" fmla="*/ 7180807 w 9742516"/>
                      <a:gd name="connsiteY29" fmla="*/ 365125 h 365125"/>
                      <a:gd name="connsiteX30" fmla="*/ 6510293 w 9742516"/>
                      <a:gd name="connsiteY30" fmla="*/ 365125 h 365125"/>
                      <a:gd name="connsiteX31" fmla="*/ 5937204 w 9742516"/>
                      <a:gd name="connsiteY31" fmla="*/ 365125 h 365125"/>
                      <a:gd name="connsiteX32" fmla="*/ 5461540 w 9742516"/>
                      <a:gd name="connsiteY32" fmla="*/ 365125 h 365125"/>
                      <a:gd name="connsiteX33" fmla="*/ 5083301 w 9742516"/>
                      <a:gd name="connsiteY33" fmla="*/ 365125 h 365125"/>
                      <a:gd name="connsiteX34" fmla="*/ 4705062 w 9742516"/>
                      <a:gd name="connsiteY34" fmla="*/ 365125 h 365125"/>
                      <a:gd name="connsiteX35" fmla="*/ 4229398 w 9742516"/>
                      <a:gd name="connsiteY35" fmla="*/ 365125 h 365125"/>
                      <a:gd name="connsiteX36" fmla="*/ 3948584 w 9742516"/>
                      <a:gd name="connsiteY36" fmla="*/ 365125 h 365125"/>
                      <a:gd name="connsiteX37" fmla="*/ 3472920 w 9742516"/>
                      <a:gd name="connsiteY37" fmla="*/ 365125 h 365125"/>
                      <a:gd name="connsiteX38" fmla="*/ 3094682 w 9742516"/>
                      <a:gd name="connsiteY38" fmla="*/ 365125 h 365125"/>
                      <a:gd name="connsiteX39" fmla="*/ 2716443 w 9742516"/>
                      <a:gd name="connsiteY39" fmla="*/ 365125 h 365125"/>
                      <a:gd name="connsiteX40" fmla="*/ 2045928 w 9742516"/>
                      <a:gd name="connsiteY40" fmla="*/ 365125 h 365125"/>
                      <a:gd name="connsiteX41" fmla="*/ 1570264 w 9742516"/>
                      <a:gd name="connsiteY41" fmla="*/ 365125 h 365125"/>
                      <a:gd name="connsiteX42" fmla="*/ 899750 w 9742516"/>
                      <a:gd name="connsiteY42" fmla="*/ 365125 h 365125"/>
                      <a:gd name="connsiteX43" fmla="*/ 0 w 9742516"/>
                      <a:gd name="connsiteY43" fmla="*/ 365125 h 365125"/>
                      <a:gd name="connsiteX44" fmla="*/ 0 w 9742516"/>
                      <a:gd name="connsiteY44" fmla="*/ 0 h 365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742516" h="365125" fill="none" extrusionOk="0">
                        <a:moveTo>
                          <a:pt x="0" y="0"/>
                        </a:moveTo>
                        <a:cubicBezTo>
                          <a:pt x="69256" y="-15418"/>
                          <a:pt x="219430" y="28619"/>
                          <a:pt x="280814" y="0"/>
                        </a:cubicBezTo>
                        <a:cubicBezTo>
                          <a:pt x="342198" y="-28619"/>
                          <a:pt x="463022" y="20183"/>
                          <a:pt x="561627" y="0"/>
                        </a:cubicBezTo>
                        <a:cubicBezTo>
                          <a:pt x="660232" y="-20183"/>
                          <a:pt x="873086" y="38376"/>
                          <a:pt x="1134717" y="0"/>
                        </a:cubicBezTo>
                        <a:cubicBezTo>
                          <a:pt x="1396348" y="-38376"/>
                          <a:pt x="1534858" y="23219"/>
                          <a:pt x="1707806" y="0"/>
                        </a:cubicBezTo>
                        <a:cubicBezTo>
                          <a:pt x="1880754" y="-23219"/>
                          <a:pt x="1872556" y="6423"/>
                          <a:pt x="1988619" y="0"/>
                        </a:cubicBezTo>
                        <a:cubicBezTo>
                          <a:pt x="2104682" y="-6423"/>
                          <a:pt x="2340843" y="28132"/>
                          <a:pt x="2464283" y="0"/>
                        </a:cubicBezTo>
                        <a:cubicBezTo>
                          <a:pt x="2587723" y="-28132"/>
                          <a:pt x="2682773" y="32692"/>
                          <a:pt x="2842522" y="0"/>
                        </a:cubicBezTo>
                        <a:cubicBezTo>
                          <a:pt x="3002271" y="-32692"/>
                          <a:pt x="3344291" y="16908"/>
                          <a:pt x="3610462" y="0"/>
                        </a:cubicBezTo>
                        <a:cubicBezTo>
                          <a:pt x="3876633" y="-16908"/>
                          <a:pt x="3807790" y="22796"/>
                          <a:pt x="3891276" y="0"/>
                        </a:cubicBezTo>
                        <a:cubicBezTo>
                          <a:pt x="3974762" y="-22796"/>
                          <a:pt x="4330846" y="26634"/>
                          <a:pt x="4561790" y="0"/>
                        </a:cubicBezTo>
                        <a:cubicBezTo>
                          <a:pt x="4792734" y="-26634"/>
                          <a:pt x="4775304" y="3865"/>
                          <a:pt x="4940029" y="0"/>
                        </a:cubicBezTo>
                        <a:cubicBezTo>
                          <a:pt x="5104754" y="-3865"/>
                          <a:pt x="5417711" y="47282"/>
                          <a:pt x="5610543" y="0"/>
                        </a:cubicBezTo>
                        <a:cubicBezTo>
                          <a:pt x="5803375" y="-47282"/>
                          <a:pt x="5845125" y="40938"/>
                          <a:pt x="5988782" y="0"/>
                        </a:cubicBezTo>
                        <a:cubicBezTo>
                          <a:pt x="6132439" y="-40938"/>
                          <a:pt x="6178399" y="13685"/>
                          <a:pt x="6269596" y="0"/>
                        </a:cubicBezTo>
                        <a:cubicBezTo>
                          <a:pt x="6360793" y="-13685"/>
                          <a:pt x="6459437" y="44917"/>
                          <a:pt x="6647834" y="0"/>
                        </a:cubicBezTo>
                        <a:cubicBezTo>
                          <a:pt x="6836231" y="-44917"/>
                          <a:pt x="6794916" y="30929"/>
                          <a:pt x="6928648" y="0"/>
                        </a:cubicBezTo>
                        <a:cubicBezTo>
                          <a:pt x="7062380" y="-30929"/>
                          <a:pt x="7189453" y="31493"/>
                          <a:pt x="7404312" y="0"/>
                        </a:cubicBezTo>
                        <a:cubicBezTo>
                          <a:pt x="7619171" y="-31493"/>
                          <a:pt x="7590648" y="4665"/>
                          <a:pt x="7685126" y="0"/>
                        </a:cubicBezTo>
                        <a:cubicBezTo>
                          <a:pt x="7779604" y="-4665"/>
                          <a:pt x="7880359" y="21309"/>
                          <a:pt x="8063365" y="0"/>
                        </a:cubicBezTo>
                        <a:cubicBezTo>
                          <a:pt x="8246371" y="-21309"/>
                          <a:pt x="8231031" y="4599"/>
                          <a:pt x="8344178" y="0"/>
                        </a:cubicBezTo>
                        <a:cubicBezTo>
                          <a:pt x="8457325" y="-4599"/>
                          <a:pt x="8579131" y="37179"/>
                          <a:pt x="8722417" y="0"/>
                        </a:cubicBezTo>
                        <a:cubicBezTo>
                          <a:pt x="8865703" y="-37179"/>
                          <a:pt x="9258737" y="21168"/>
                          <a:pt x="9742516" y="0"/>
                        </a:cubicBezTo>
                        <a:cubicBezTo>
                          <a:pt x="9770339" y="161358"/>
                          <a:pt x="9719176" y="205640"/>
                          <a:pt x="9742516" y="365125"/>
                        </a:cubicBezTo>
                        <a:cubicBezTo>
                          <a:pt x="9611562" y="379171"/>
                          <a:pt x="9560797" y="343098"/>
                          <a:pt x="9461702" y="365125"/>
                        </a:cubicBezTo>
                        <a:cubicBezTo>
                          <a:pt x="9362607" y="387152"/>
                          <a:pt x="9260932" y="357659"/>
                          <a:pt x="9180889" y="365125"/>
                        </a:cubicBezTo>
                        <a:cubicBezTo>
                          <a:pt x="9100846" y="372591"/>
                          <a:pt x="8878899" y="350956"/>
                          <a:pt x="8802650" y="365125"/>
                        </a:cubicBezTo>
                        <a:cubicBezTo>
                          <a:pt x="8726401" y="379294"/>
                          <a:pt x="8405806" y="358664"/>
                          <a:pt x="8034710" y="365125"/>
                        </a:cubicBezTo>
                        <a:cubicBezTo>
                          <a:pt x="7663614" y="371586"/>
                          <a:pt x="7848800" y="333593"/>
                          <a:pt x="7753897" y="365125"/>
                        </a:cubicBezTo>
                        <a:cubicBezTo>
                          <a:pt x="7658994" y="396657"/>
                          <a:pt x="7329674" y="330019"/>
                          <a:pt x="7180807" y="365125"/>
                        </a:cubicBezTo>
                        <a:cubicBezTo>
                          <a:pt x="7031940" y="400231"/>
                          <a:pt x="6733712" y="343211"/>
                          <a:pt x="6510293" y="365125"/>
                        </a:cubicBezTo>
                        <a:cubicBezTo>
                          <a:pt x="6286874" y="387039"/>
                          <a:pt x="6162157" y="325842"/>
                          <a:pt x="5937204" y="365125"/>
                        </a:cubicBezTo>
                        <a:cubicBezTo>
                          <a:pt x="5712251" y="404408"/>
                          <a:pt x="5635373" y="341415"/>
                          <a:pt x="5461540" y="365125"/>
                        </a:cubicBezTo>
                        <a:cubicBezTo>
                          <a:pt x="5287707" y="388835"/>
                          <a:pt x="5166397" y="328031"/>
                          <a:pt x="5083301" y="365125"/>
                        </a:cubicBezTo>
                        <a:cubicBezTo>
                          <a:pt x="5000205" y="402219"/>
                          <a:pt x="4887860" y="352908"/>
                          <a:pt x="4705062" y="365125"/>
                        </a:cubicBezTo>
                        <a:cubicBezTo>
                          <a:pt x="4522264" y="377342"/>
                          <a:pt x="4352303" y="325115"/>
                          <a:pt x="4229398" y="365125"/>
                        </a:cubicBezTo>
                        <a:cubicBezTo>
                          <a:pt x="4106493" y="405135"/>
                          <a:pt x="4030451" y="360820"/>
                          <a:pt x="3948584" y="365125"/>
                        </a:cubicBezTo>
                        <a:cubicBezTo>
                          <a:pt x="3866717" y="369430"/>
                          <a:pt x="3582885" y="355599"/>
                          <a:pt x="3472920" y="365125"/>
                        </a:cubicBezTo>
                        <a:cubicBezTo>
                          <a:pt x="3362955" y="374651"/>
                          <a:pt x="3210189" y="364639"/>
                          <a:pt x="3094682" y="365125"/>
                        </a:cubicBezTo>
                        <a:cubicBezTo>
                          <a:pt x="2979175" y="365611"/>
                          <a:pt x="2838886" y="319835"/>
                          <a:pt x="2716443" y="365125"/>
                        </a:cubicBezTo>
                        <a:cubicBezTo>
                          <a:pt x="2594000" y="410415"/>
                          <a:pt x="2317413" y="313378"/>
                          <a:pt x="2045928" y="365125"/>
                        </a:cubicBezTo>
                        <a:cubicBezTo>
                          <a:pt x="1774443" y="416872"/>
                          <a:pt x="1795640" y="345030"/>
                          <a:pt x="1570264" y="365125"/>
                        </a:cubicBezTo>
                        <a:cubicBezTo>
                          <a:pt x="1344888" y="385220"/>
                          <a:pt x="1127113" y="285265"/>
                          <a:pt x="899750" y="365125"/>
                        </a:cubicBezTo>
                        <a:cubicBezTo>
                          <a:pt x="672387" y="444985"/>
                          <a:pt x="442062" y="319706"/>
                          <a:pt x="0" y="365125"/>
                        </a:cubicBezTo>
                        <a:cubicBezTo>
                          <a:pt x="-17448" y="227106"/>
                          <a:pt x="1680" y="139799"/>
                          <a:pt x="0" y="0"/>
                        </a:cubicBezTo>
                        <a:close/>
                      </a:path>
                      <a:path w="9742516" h="365125" stroke="0" extrusionOk="0">
                        <a:moveTo>
                          <a:pt x="0" y="0"/>
                        </a:moveTo>
                        <a:cubicBezTo>
                          <a:pt x="119685" y="-31829"/>
                          <a:pt x="359789" y="45107"/>
                          <a:pt x="573089" y="0"/>
                        </a:cubicBezTo>
                        <a:cubicBezTo>
                          <a:pt x="786389" y="-45107"/>
                          <a:pt x="841301" y="6044"/>
                          <a:pt x="951328" y="0"/>
                        </a:cubicBezTo>
                        <a:cubicBezTo>
                          <a:pt x="1061355" y="-6044"/>
                          <a:pt x="1190426" y="1410"/>
                          <a:pt x="1426992" y="0"/>
                        </a:cubicBezTo>
                        <a:cubicBezTo>
                          <a:pt x="1663558" y="-1410"/>
                          <a:pt x="1568042" y="23845"/>
                          <a:pt x="1707806" y="0"/>
                        </a:cubicBezTo>
                        <a:cubicBezTo>
                          <a:pt x="1847570" y="-23845"/>
                          <a:pt x="2127464" y="15192"/>
                          <a:pt x="2475745" y="0"/>
                        </a:cubicBezTo>
                        <a:cubicBezTo>
                          <a:pt x="2824026" y="-15192"/>
                          <a:pt x="2881068" y="19527"/>
                          <a:pt x="3048834" y="0"/>
                        </a:cubicBezTo>
                        <a:cubicBezTo>
                          <a:pt x="3216600" y="-19527"/>
                          <a:pt x="3228192" y="28003"/>
                          <a:pt x="3329648" y="0"/>
                        </a:cubicBezTo>
                        <a:cubicBezTo>
                          <a:pt x="3431104" y="-28003"/>
                          <a:pt x="3655400" y="48180"/>
                          <a:pt x="3902737" y="0"/>
                        </a:cubicBezTo>
                        <a:cubicBezTo>
                          <a:pt x="4150074" y="-48180"/>
                          <a:pt x="4238773" y="48588"/>
                          <a:pt x="4475826" y="0"/>
                        </a:cubicBezTo>
                        <a:cubicBezTo>
                          <a:pt x="4712879" y="-48588"/>
                          <a:pt x="4652622" y="24797"/>
                          <a:pt x="4756640" y="0"/>
                        </a:cubicBezTo>
                        <a:cubicBezTo>
                          <a:pt x="4860658" y="-24797"/>
                          <a:pt x="4956165" y="43074"/>
                          <a:pt x="5134879" y="0"/>
                        </a:cubicBezTo>
                        <a:cubicBezTo>
                          <a:pt x="5313593" y="-43074"/>
                          <a:pt x="5678630" y="76861"/>
                          <a:pt x="5902819" y="0"/>
                        </a:cubicBezTo>
                        <a:cubicBezTo>
                          <a:pt x="6127008" y="-76861"/>
                          <a:pt x="6311825" y="61212"/>
                          <a:pt x="6475908" y="0"/>
                        </a:cubicBezTo>
                        <a:cubicBezTo>
                          <a:pt x="6639991" y="-61212"/>
                          <a:pt x="6932569" y="44573"/>
                          <a:pt x="7048997" y="0"/>
                        </a:cubicBezTo>
                        <a:cubicBezTo>
                          <a:pt x="7165425" y="-44573"/>
                          <a:pt x="7373300" y="30469"/>
                          <a:pt x="7524661" y="0"/>
                        </a:cubicBezTo>
                        <a:cubicBezTo>
                          <a:pt x="7676022" y="-30469"/>
                          <a:pt x="7746227" y="31788"/>
                          <a:pt x="7805475" y="0"/>
                        </a:cubicBezTo>
                        <a:cubicBezTo>
                          <a:pt x="7864723" y="-31788"/>
                          <a:pt x="7962707" y="384"/>
                          <a:pt x="8086288" y="0"/>
                        </a:cubicBezTo>
                        <a:cubicBezTo>
                          <a:pt x="8209869" y="-384"/>
                          <a:pt x="8373876" y="37318"/>
                          <a:pt x="8464527" y="0"/>
                        </a:cubicBezTo>
                        <a:cubicBezTo>
                          <a:pt x="8555178" y="-37318"/>
                          <a:pt x="8994410" y="57153"/>
                          <a:pt x="9135041" y="0"/>
                        </a:cubicBezTo>
                        <a:cubicBezTo>
                          <a:pt x="9275672" y="-57153"/>
                          <a:pt x="9474526" y="32946"/>
                          <a:pt x="9742516" y="0"/>
                        </a:cubicBezTo>
                        <a:cubicBezTo>
                          <a:pt x="9759178" y="100687"/>
                          <a:pt x="9727869" y="239203"/>
                          <a:pt x="9742516" y="365125"/>
                        </a:cubicBezTo>
                        <a:cubicBezTo>
                          <a:pt x="9659403" y="377024"/>
                          <a:pt x="9461886" y="341057"/>
                          <a:pt x="9364277" y="365125"/>
                        </a:cubicBezTo>
                        <a:cubicBezTo>
                          <a:pt x="9266668" y="389193"/>
                          <a:pt x="9213210" y="346427"/>
                          <a:pt x="9083463" y="365125"/>
                        </a:cubicBezTo>
                        <a:cubicBezTo>
                          <a:pt x="8953716" y="383823"/>
                          <a:pt x="8886852" y="337814"/>
                          <a:pt x="8705225" y="365125"/>
                        </a:cubicBezTo>
                        <a:cubicBezTo>
                          <a:pt x="8523598" y="392436"/>
                          <a:pt x="8469822" y="339756"/>
                          <a:pt x="8326986" y="365125"/>
                        </a:cubicBezTo>
                        <a:cubicBezTo>
                          <a:pt x="8184150" y="390494"/>
                          <a:pt x="8053595" y="323898"/>
                          <a:pt x="7948747" y="365125"/>
                        </a:cubicBezTo>
                        <a:cubicBezTo>
                          <a:pt x="7843899" y="406352"/>
                          <a:pt x="7719787" y="353955"/>
                          <a:pt x="7570508" y="365125"/>
                        </a:cubicBezTo>
                        <a:cubicBezTo>
                          <a:pt x="7421229" y="376295"/>
                          <a:pt x="7368173" y="340546"/>
                          <a:pt x="7289694" y="365125"/>
                        </a:cubicBezTo>
                        <a:cubicBezTo>
                          <a:pt x="7211215" y="389704"/>
                          <a:pt x="6909232" y="335903"/>
                          <a:pt x="6814030" y="365125"/>
                        </a:cubicBezTo>
                        <a:cubicBezTo>
                          <a:pt x="6718828" y="394347"/>
                          <a:pt x="6624255" y="356154"/>
                          <a:pt x="6533217" y="365125"/>
                        </a:cubicBezTo>
                        <a:cubicBezTo>
                          <a:pt x="6442179" y="374096"/>
                          <a:pt x="6330915" y="340483"/>
                          <a:pt x="6154978" y="365125"/>
                        </a:cubicBezTo>
                        <a:cubicBezTo>
                          <a:pt x="5979041" y="389767"/>
                          <a:pt x="5998968" y="353962"/>
                          <a:pt x="5874164" y="365125"/>
                        </a:cubicBezTo>
                        <a:cubicBezTo>
                          <a:pt x="5749360" y="376288"/>
                          <a:pt x="5300521" y="364121"/>
                          <a:pt x="5106225" y="365125"/>
                        </a:cubicBezTo>
                        <a:cubicBezTo>
                          <a:pt x="4911929" y="366129"/>
                          <a:pt x="4657216" y="326813"/>
                          <a:pt x="4533135" y="365125"/>
                        </a:cubicBezTo>
                        <a:cubicBezTo>
                          <a:pt x="4409054" y="403437"/>
                          <a:pt x="3997552" y="292080"/>
                          <a:pt x="3862621" y="365125"/>
                        </a:cubicBezTo>
                        <a:cubicBezTo>
                          <a:pt x="3727690" y="438170"/>
                          <a:pt x="3662911" y="333848"/>
                          <a:pt x="3581807" y="365125"/>
                        </a:cubicBezTo>
                        <a:cubicBezTo>
                          <a:pt x="3500703" y="396402"/>
                          <a:pt x="3165577" y="300298"/>
                          <a:pt x="3008718" y="365125"/>
                        </a:cubicBezTo>
                        <a:cubicBezTo>
                          <a:pt x="2851859" y="429952"/>
                          <a:pt x="2552045" y="353164"/>
                          <a:pt x="2435629" y="365125"/>
                        </a:cubicBezTo>
                        <a:cubicBezTo>
                          <a:pt x="2319213" y="377086"/>
                          <a:pt x="2017413" y="286897"/>
                          <a:pt x="1667690" y="365125"/>
                        </a:cubicBezTo>
                        <a:cubicBezTo>
                          <a:pt x="1317967" y="443353"/>
                          <a:pt x="1284531" y="332956"/>
                          <a:pt x="1094600" y="365125"/>
                        </a:cubicBezTo>
                        <a:cubicBezTo>
                          <a:pt x="904669" y="397294"/>
                          <a:pt x="447666" y="243643"/>
                          <a:pt x="0" y="365125"/>
                        </a:cubicBezTo>
                        <a:cubicBezTo>
                          <a:pt x="-7274" y="226452"/>
                          <a:pt x="13899" y="17260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3388734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gradFill>
          <a:gsLst>
            <a:gs pos="0">
              <a:schemeClr val="accent3"/>
            </a:gs>
            <a:gs pos="100000">
              <a:schemeClr val="accent3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117880"/>
            <a:ext cx="103632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5019733"/>
            <a:ext cx="8534400" cy="6190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869" y="5965723"/>
            <a:ext cx="1467423" cy="45917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F17ED8C-1E83-46F9-88E5-C99AC19E7EE0}"/>
              </a:ext>
            </a:extLst>
          </p:cNvPr>
          <p:cNvSpPr/>
          <p:nvPr userDrawn="1"/>
        </p:nvSpPr>
        <p:spPr>
          <a:xfrm>
            <a:off x="0" y="302099"/>
            <a:ext cx="12192000" cy="25437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A9DBA6-4411-4589-A8E6-F8CFED5216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23816" y="302099"/>
            <a:ext cx="8968185" cy="25437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6807EF-950D-4882-8959-B8BA3C40F574}"/>
              </a:ext>
            </a:extLst>
          </p:cNvPr>
          <p:cNvSpPr/>
          <p:nvPr userDrawn="1"/>
        </p:nvSpPr>
        <p:spPr>
          <a:xfrm>
            <a:off x="1" y="2644165"/>
            <a:ext cx="9742516" cy="365125"/>
          </a:xfrm>
          <a:custGeom>
            <a:avLst/>
            <a:gdLst>
              <a:gd name="connsiteX0" fmla="*/ 0 w 9742516"/>
              <a:gd name="connsiteY0" fmla="*/ 0 h 365125"/>
              <a:gd name="connsiteX1" fmla="*/ 280814 w 9742516"/>
              <a:gd name="connsiteY1" fmla="*/ 0 h 365125"/>
              <a:gd name="connsiteX2" fmla="*/ 561627 w 9742516"/>
              <a:gd name="connsiteY2" fmla="*/ 0 h 365125"/>
              <a:gd name="connsiteX3" fmla="*/ 1134717 w 9742516"/>
              <a:gd name="connsiteY3" fmla="*/ 0 h 365125"/>
              <a:gd name="connsiteX4" fmla="*/ 1707806 w 9742516"/>
              <a:gd name="connsiteY4" fmla="*/ 0 h 365125"/>
              <a:gd name="connsiteX5" fmla="*/ 1988619 w 9742516"/>
              <a:gd name="connsiteY5" fmla="*/ 0 h 365125"/>
              <a:gd name="connsiteX6" fmla="*/ 2464283 w 9742516"/>
              <a:gd name="connsiteY6" fmla="*/ 0 h 365125"/>
              <a:gd name="connsiteX7" fmla="*/ 2842522 w 9742516"/>
              <a:gd name="connsiteY7" fmla="*/ 0 h 365125"/>
              <a:gd name="connsiteX8" fmla="*/ 3610462 w 9742516"/>
              <a:gd name="connsiteY8" fmla="*/ 0 h 365125"/>
              <a:gd name="connsiteX9" fmla="*/ 3891276 w 9742516"/>
              <a:gd name="connsiteY9" fmla="*/ 0 h 365125"/>
              <a:gd name="connsiteX10" fmla="*/ 4561790 w 9742516"/>
              <a:gd name="connsiteY10" fmla="*/ 0 h 365125"/>
              <a:gd name="connsiteX11" fmla="*/ 4940029 w 9742516"/>
              <a:gd name="connsiteY11" fmla="*/ 0 h 365125"/>
              <a:gd name="connsiteX12" fmla="*/ 5610543 w 9742516"/>
              <a:gd name="connsiteY12" fmla="*/ 0 h 365125"/>
              <a:gd name="connsiteX13" fmla="*/ 5988782 w 9742516"/>
              <a:gd name="connsiteY13" fmla="*/ 0 h 365125"/>
              <a:gd name="connsiteX14" fmla="*/ 6269596 w 9742516"/>
              <a:gd name="connsiteY14" fmla="*/ 0 h 365125"/>
              <a:gd name="connsiteX15" fmla="*/ 6647834 w 9742516"/>
              <a:gd name="connsiteY15" fmla="*/ 0 h 365125"/>
              <a:gd name="connsiteX16" fmla="*/ 6928648 w 9742516"/>
              <a:gd name="connsiteY16" fmla="*/ 0 h 365125"/>
              <a:gd name="connsiteX17" fmla="*/ 7404312 w 9742516"/>
              <a:gd name="connsiteY17" fmla="*/ 0 h 365125"/>
              <a:gd name="connsiteX18" fmla="*/ 7685126 w 9742516"/>
              <a:gd name="connsiteY18" fmla="*/ 0 h 365125"/>
              <a:gd name="connsiteX19" fmla="*/ 8063365 w 9742516"/>
              <a:gd name="connsiteY19" fmla="*/ 0 h 365125"/>
              <a:gd name="connsiteX20" fmla="*/ 8344178 w 9742516"/>
              <a:gd name="connsiteY20" fmla="*/ 0 h 365125"/>
              <a:gd name="connsiteX21" fmla="*/ 8722417 w 9742516"/>
              <a:gd name="connsiteY21" fmla="*/ 0 h 365125"/>
              <a:gd name="connsiteX22" fmla="*/ 9742516 w 9742516"/>
              <a:gd name="connsiteY22" fmla="*/ 0 h 365125"/>
              <a:gd name="connsiteX23" fmla="*/ 9742516 w 9742516"/>
              <a:gd name="connsiteY23" fmla="*/ 365125 h 365125"/>
              <a:gd name="connsiteX24" fmla="*/ 9461702 w 9742516"/>
              <a:gd name="connsiteY24" fmla="*/ 365125 h 365125"/>
              <a:gd name="connsiteX25" fmla="*/ 9180889 w 9742516"/>
              <a:gd name="connsiteY25" fmla="*/ 365125 h 365125"/>
              <a:gd name="connsiteX26" fmla="*/ 8802650 w 9742516"/>
              <a:gd name="connsiteY26" fmla="*/ 365125 h 365125"/>
              <a:gd name="connsiteX27" fmla="*/ 8034710 w 9742516"/>
              <a:gd name="connsiteY27" fmla="*/ 365125 h 365125"/>
              <a:gd name="connsiteX28" fmla="*/ 7753897 w 9742516"/>
              <a:gd name="connsiteY28" fmla="*/ 365125 h 365125"/>
              <a:gd name="connsiteX29" fmla="*/ 7180807 w 9742516"/>
              <a:gd name="connsiteY29" fmla="*/ 365125 h 365125"/>
              <a:gd name="connsiteX30" fmla="*/ 6510293 w 9742516"/>
              <a:gd name="connsiteY30" fmla="*/ 365125 h 365125"/>
              <a:gd name="connsiteX31" fmla="*/ 5937204 w 9742516"/>
              <a:gd name="connsiteY31" fmla="*/ 365125 h 365125"/>
              <a:gd name="connsiteX32" fmla="*/ 5461540 w 9742516"/>
              <a:gd name="connsiteY32" fmla="*/ 365125 h 365125"/>
              <a:gd name="connsiteX33" fmla="*/ 5083301 w 9742516"/>
              <a:gd name="connsiteY33" fmla="*/ 365125 h 365125"/>
              <a:gd name="connsiteX34" fmla="*/ 4705062 w 9742516"/>
              <a:gd name="connsiteY34" fmla="*/ 365125 h 365125"/>
              <a:gd name="connsiteX35" fmla="*/ 4229398 w 9742516"/>
              <a:gd name="connsiteY35" fmla="*/ 365125 h 365125"/>
              <a:gd name="connsiteX36" fmla="*/ 3948584 w 9742516"/>
              <a:gd name="connsiteY36" fmla="*/ 365125 h 365125"/>
              <a:gd name="connsiteX37" fmla="*/ 3472920 w 9742516"/>
              <a:gd name="connsiteY37" fmla="*/ 365125 h 365125"/>
              <a:gd name="connsiteX38" fmla="*/ 3094682 w 9742516"/>
              <a:gd name="connsiteY38" fmla="*/ 365125 h 365125"/>
              <a:gd name="connsiteX39" fmla="*/ 2716443 w 9742516"/>
              <a:gd name="connsiteY39" fmla="*/ 365125 h 365125"/>
              <a:gd name="connsiteX40" fmla="*/ 2045928 w 9742516"/>
              <a:gd name="connsiteY40" fmla="*/ 365125 h 365125"/>
              <a:gd name="connsiteX41" fmla="*/ 1570264 w 9742516"/>
              <a:gd name="connsiteY41" fmla="*/ 365125 h 365125"/>
              <a:gd name="connsiteX42" fmla="*/ 899750 w 9742516"/>
              <a:gd name="connsiteY42" fmla="*/ 365125 h 365125"/>
              <a:gd name="connsiteX43" fmla="*/ 0 w 9742516"/>
              <a:gd name="connsiteY43" fmla="*/ 365125 h 365125"/>
              <a:gd name="connsiteX44" fmla="*/ 0 w 9742516"/>
              <a:gd name="connsiteY44" fmla="*/ 0 h 365125"/>
              <a:gd name="connsiteX0" fmla="*/ 0 w 9742516"/>
              <a:gd name="connsiteY0" fmla="*/ 0 h 365125"/>
              <a:gd name="connsiteX1" fmla="*/ 573089 w 9742516"/>
              <a:gd name="connsiteY1" fmla="*/ 0 h 365125"/>
              <a:gd name="connsiteX2" fmla="*/ 951328 w 9742516"/>
              <a:gd name="connsiteY2" fmla="*/ 0 h 365125"/>
              <a:gd name="connsiteX3" fmla="*/ 1426992 w 9742516"/>
              <a:gd name="connsiteY3" fmla="*/ 0 h 365125"/>
              <a:gd name="connsiteX4" fmla="*/ 1707806 w 9742516"/>
              <a:gd name="connsiteY4" fmla="*/ 0 h 365125"/>
              <a:gd name="connsiteX5" fmla="*/ 2475745 w 9742516"/>
              <a:gd name="connsiteY5" fmla="*/ 0 h 365125"/>
              <a:gd name="connsiteX6" fmla="*/ 3048834 w 9742516"/>
              <a:gd name="connsiteY6" fmla="*/ 0 h 365125"/>
              <a:gd name="connsiteX7" fmla="*/ 3329648 w 9742516"/>
              <a:gd name="connsiteY7" fmla="*/ 0 h 365125"/>
              <a:gd name="connsiteX8" fmla="*/ 3902737 w 9742516"/>
              <a:gd name="connsiteY8" fmla="*/ 0 h 365125"/>
              <a:gd name="connsiteX9" fmla="*/ 4475826 w 9742516"/>
              <a:gd name="connsiteY9" fmla="*/ 0 h 365125"/>
              <a:gd name="connsiteX10" fmla="*/ 4756640 w 9742516"/>
              <a:gd name="connsiteY10" fmla="*/ 0 h 365125"/>
              <a:gd name="connsiteX11" fmla="*/ 5134879 w 9742516"/>
              <a:gd name="connsiteY11" fmla="*/ 0 h 365125"/>
              <a:gd name="connsiteX12" fmla="*/ 5902819 w 9742516"/>
              <a:gd name="connsiteY12" fmla="*/ 0 h 365125"/>
              <a:gd name="connsiteX13" fmla="*/ 6475908 w 9742516"/>
              <a:gd name="connsiteY13" fmla="*/ 0 h 365125"/>
              <a:gd name="connsiteX14" fmla="*/ 7048997 w 9742516"/>
              <a:gd name="connsiteY14" fmla="*/ 0 h 365125"/>
              <a:gd name="connsiteX15" fmla="*/ 7524661 w 9742516"/>
              <a:gd name="connsiteY15" fmla="*/ 0 h 365125"/>
              <a:gd name="connsiteX16" fmla="*/ 7805475 w 9742516"/>
              <a:gd name="connsiteY16" fmla="*/ 0 h 365125"/>
              <a:gd name="connsiteX17" fmla="*/ 8086288 w 9742516"/>
              <a:gd name="connsiteY17" fmla="*/ 0 h 365125"/>
              <a:gd name="connsiteX18" fmla="*/ 8464527 w 9742516"/>
              <a:gd name="connsiteY18" fmla="*/ 0 h 365125"/>
              <a:gd name="connsiteX19" fmla="*/ 9135041 w 9742516"/>
              <a:gd name="connsiteY19" fmla="*/ 0 h 365125"/>
              <a:gd name="connsiteX20" fmla="*/ 9742516 w 9742516"/>
              <a:gd name="connsiteY20" fmla="*/ 0 h 365125"/>
              <a:gd name="connsiteX21" fmla="*/ 9742516 w 9742516"/>
              <a:gd name="connsiteY21" fmla="*/ 365125 h 365125"/>
              <a:gd name="connsiteX22" fmla="*/ 9364277 w 9742516"/>
              <a:gd name="connsiteY22" fmla="*/ 365125 h 365125"/>
              <a:gd name="connsiteX23" fmla="*/ 9083463 w 9742516"/>
              <a:gd name="connsiteY23" fmla="*/ 365125 h 365125"/>
              <a:gd name="connsiteX24" fmla="*/ 8705225 w 9742516"/>
              <a:gd name="connsiteY24" fmla="*/ 365125 h 365125"/>
              <a:gd name="connsiteX25" fmla="*/ 8326986 w 9742516"/>
              <a:gd name="connsiteY25" fmla="*/ 365125 h 365125"/>
              <a:gd name="connsiteX26" fmla="*/ 7948747 w 9742516"/>
              <a:gd name="connsiteY26" fmla="*/ 365125 h 365125"/>
              <a:gd name="connsiteX27" fmla="*/ 7570508 w 9742516"/>
              <a:gd name="connsiteY27" fmla="*/ 365125 h 365125"/>
              <a:gd name="connsiteX28" fmla="*/ 7289694 w 9742516"/>
              <a:gd name="connsiteY28" fmla="*/ 365125 h 365125"/>
              <a:gd name="connsiteX29" fmla="*/ 6814030 w 9742516"/>
              <a:gd name="connsiteY29" fmla="*/ 365125 h 365125"/>
              <a:gd name="connsiteX30" fmla="*/ 6533217 w 9742516"/>
              <a:gd name="connsiteY30" fmla="*/ 365125 h 365125"/>
              <a:gd name="connsiteX31" fmla="*/ 6154978 w 9742516"/>
              <a:gd name="connsiteY31" fmla="*/ 365125 h 365125"/>
              <a:gd name="connsiteX32" fmla="*/ 5874164 w 9742516"/>
              <a:gd name="connsiteY32" fmla="*/ 365125 h 365125"/>
              <a:gd name="connsiteX33" fmla="*/ 5106225 w 9742516"/>
              <a:gd name="connsiteY33" fmla="*/ 365125 h 365125"/>
              <a:gd name="connsiteX34" fmla="*/ 4533135 w 9742516"/>
              <a:gd name="connsiteY34" fmla="*/ 365125 h 365125"/>
              <a:gd name="connsiteX35" fmla="*/ 3862621 w 9742516"/>
              <a:gd name="connsiteY35" fmla="*/ 365125 h 365125"/>
              <a:gd name="connsiteX36" fmla="*/ 3581807 w 9742516"/>
              <a:gd name="connsiteY36" fmla="*/ 365125 h 365125"/>
              <a:gd name="connsiteX37" fmla="*/ 3008718 w 9742516"/>
              <a:gd name="connsiteY37" fmla="*/ 365125 h 365125"/>
              <a:gd name="connsiteX38" fmla="*/ 2435629 w 9742516"/>
              <a:gd name="connsiteY38" fmla="*/ 365125 h 365125"/>
              <a:gd name="connsiteX39" fmla="*/ 1667690 w 9742516"/>
              <a:gd name="connsiteY39" fmla="*/ 365125 h 365125"/>
              <a:gd name="connsiteX40" fmla="*/ 1094600 w 9742516"/>
              <a:gd name="connsiteY40" fmla="*/ 365125 h 365125"/>
              <a:gd name="connsiteX41" fmla="*/ 0 w 9742516"/>
              <a:gd name="connsiteY41" fmla="*/ 365125 h 365125"/>
              <a:gd name="connsiteX42" fmla="*/ 0 w 9742516"/>
              <a:gd name="connsiteY42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742516" h="365125" fill="none" extrusionOk="0">
                <a:moveTo>
                  <a:pt x="0" y="0"/>
                </a:moveTo>
                <a:cubicBezTo>
                  <a:pt x="56931" y="-4544"/>
                  <a:pt x="211062" y="43174"/>
                  <a:pt x="280814" y="0"/>
                </a:cubicBezTo>
                <a:cubicBezTo>
                  <a:pt x="346406" y="-57467"/>
                  <a:pt x="457109" y="12821"/>
                  <a:pt x="561627" y="0"/>
                </a:cubicBezTo>
                <a:cubicBezTo>
                  <a:pt x="677606" y="-39131"/>
                  <a:pt x="891368" y="95903"/>
                  <a:pt x="1134717" y="0"/>
                </a:cubicBezTo>
                <a:cubicBezTo>
                  <a:pt x="1393921" y="-15764"/>
                  <a:pt x="1518166" y="26206"/>
                  <a:pt x="1707806" y="0"/>
                </a:cubicBezTo>
                <a:cubicBezTo>
                  <a:pt x="1880276" y="-30185"/>
                  <a:pt x="1869252" y="2897"/>
                  <a:pt x="1988619" y="0"/>
                </a:cubicBezTo>
                <a:cubicBezTo>
                  <a:pt x="2119649" y="24051"/>
                  <a:pt x="2357887" y="30777"/>
                  <a:pt x="2464283" y="0"/>
                </a:cubicBezTo>
                <a:cubicBezTo>
                  <a:pt x="2596050" y="-5064"/>
                  <a:pt x="2661109" y="31728"/>
                  <a:pt x="2842522" y="0"/>
                </a:cubicBezTo>
                <a:cubicBezTo>
                  <a:pt x="3018111" y="-20492"/>
                  <a:pt x="3324247" y="-60115"/>
                  <a:pt x="3610462" y="0"/>
                </a:cubicBezTo>
                <a:cubicBezTo>
                  <a:pt x="3882716" y="-24969"/>
                  <a:pt x="3789990" y="12962"/>
                  <a:pt x="3891276" y="0"/>
                </a:cubicBezTo>
                <a:cubicBezTo>
                  <a:pt x="4020849" y="-48232"/>
                  <a:pt x="4298238" y="28220"/>
                  <a:pt x="4561790" y="0"/>
                </a:cubicBezTo>
                <a:cubicBezTo>
                  <a:pt x="4791953" y="-20574"/>
                  <a:pt x="4781889" y="1829"/>
                  <a:pt x="4940029" y="0"/>
                </a:cubicBezTo>
                <a:cubicBezTo>
                  <a:pt x="5144972" y="18508"/>
                  <a:pt x="5441542" y="4162"/>
                  <a:pt x="5610543" y="0"/>
                </a:cubicBezTo>
                <a:cubicBezTo>
                  <a:pt x="5818791" y="-44493"/>
                  <a:pt x="5840958" y="33691"/>
                  <a:pt x="5988782" y="0"/>
                </a:cubicBezTo>
                <a:cubicBezTo>
                  <a:pt x="6111699" y="-42664"/>
                  <a:pt x="6184524" y="19414"/>
                  <a:pt x="6269596" y="0"/>
                </a:cubicBezTo>
                <a:cubicBezTo>
                  <a:pt x="6373349" y="-35615"/>
                  <a:pt x="6448698" y="53162"/>
                  <a:pt x="6647834" y="0"/>
                </a:cubicBezTo>
                <a:cubicBezTo>
                  <a:pt x="6824895" y="-26998"/>
                  <a:pt x="6795035" y="19622"/>
                  <a:pt x="6928648" y="0"/>
                </a:cubicBezTo>
                <a:cubicBezTo>
                  <a:pt x="7092388" y="-32447"/>
                  <a:pt x="7184937" y="35728"/>
                  <a:pt x="7404312" y="0"/>
                </a:cubicBezTo>
                <a:cubicBezTo>
                  <a:pt x="7610215" y="-36706"/>
                  <a:pt x="7582549" y="15263"/>
                  <a:pt x="7685126" y="0"/>
                </a:cubicBezTo>
                <a:cubicBezTo>
                  <a:pt x="7796958" y="-12900"/>
                  <a:pt x="7870413" y="8577"/>
                  <a:pt x="8063365" y="0"/>
                </a:cubicBezTo>
                <a:cubicBezTo>
                  <a:pt x="8247422" y="-25115"/>
                  <a:pt x="8231673" y="7345"/>
                  <a:pt x="8344178" y="0"/>
                </a:cubicBezTo>
                <a:cubicBezTo>
                  <a:pt x="8477682" y="-24954"/>
                  <a:pt x="8575173" y="30273"/>
                  <a:pt x="8722417" y="0"/>
                </a:cubicBezTo>
                <a:cubicBezTo>
                  <a:pt x="8799183" y="-40658"/>
                  <a:pt x="9171403" y="-6744"/>
                  <a:pt x="9742516" y="0"/>
                </a:cubicBezTo>
                <a:cubicBezTo>
                  <a:pt x="9751339" y="154222"/>
                  <a:pt x="9715549" y="211206"/>
                  <a:pt x="9742516" y="365125"/>
                </a:cubicBezTo>
                <a:cubicBezTo>
                  <a:pt x="9608919" y="367175"/>
                  <a:pt x="9563635" y="344407"/>
                  <a:pt x="9461702" y="365125"/>
                </a:cubicBezTo>
                <a:cubicBezTo>
                  <a:pt x="9358954" y="382581"/>
                  <a:pt x="9273636" y="353322"/>
                  <a:pt x="9180889" y="365125"/>
                </a:cubicBezTo>
                <a:cubicBezTo>
                  <a:pt x="9102473" y="373799"/>
                  <a:pt x="8883582" y="357594"/>
                  <a:pt x="8802650" y="365125"/>
                </a:cubicBezTo>
                <a:cubicBezTo>
                  <a:pt x="8716940" y="470901"/>
                  <a:pt x="8430116" y="265837"/>
                  <a:pt x="8034710" y="365125"/>
                </a:cubicBezTo>
                <a:cubicBezTo>
                  <a:pt x="7676445" y="398613"/>
                  <a:pt x="7850740" y="340179"/>
                  <a:pt x="7753897" y="365125"/>
                </a:cubicBezTo>
                <a:cubicBezTo>
                  <a:pt x="7691714" y="366092"/>
                  <a:pt x="7339244" y="329791"/>
                  <a:pt x="7180807" y="365125"/>
                </a:cubicBezTo>
                <a:cubicBezTo>
                  <a:pt x="7017120" y="412511"/>
                  <a:pt x="6740280" y="340780"/>
                  <a:pt x="6510293" y="365125"/>
                </a:cubicBezTo>
                <a:cubicBezTo>
                  <a:pt x="6261789" y="411898"/>
                  <a:pt x="6127498" y="325478"/>
                  <a:pt x="5937204" y="365125"/>
                </a:cubicBezTo>
                <a:cubicBezTo>
                  <a:pt x="5706937" y="412634"/>
                  <a:pt x="5657023" y="355835"/>
                  <a:pt x="5461540" y="365125"/>
                </a:cubicBezTo>
                <a:cubicBezTo>
                  <a:pt x="5298763" y="388616"/>
                  <a:pt x="5166953" y="344362"/>
                  <a:pt x="5083301" y="365125"/>
                </a:cubicBezTo>
                <a:cubicBezTo>
                  <a:pt x="4987082" y="404846"/>
                  <a:pt x="4892456" y="366986"/>
                  <a:pt x="4705062" y="365125"/>
                </a:cubicBezTo>
                <a:cubicBezTo>
                  <a:pt x="4533743" y="356745"/>
                  <a:pt x="4348252" y="322073"/>
                  <a:pt x="4229398" y="365125"/>
                </a:cubicBezTo>
                <a:cubicBezTo>
                  <a:pt x="4119458" y="407460"/>
                  <a:pt x="4041205" y="341902"/>
                  <a:pt x="3948584" y="365125"/>
                </a:cubicBezTo>
                <a:cubicBezTo>
                  <a:pt x="3868322" y="392183"/>
                  <a:pt x="3572874" y="358168"/>
                  <a:pt x="3472920" y="365125"/>
                </a:cubicBezTo>
                <a:cubicBezTo>
                  <a:pt x="3362492" y="372249"/>
                  <a:pt x="3238895" y="348447"/>
                  <a:pt x="3094682" y="365125"/>
                </a:cubicBezTo>
                <a:cubicBezTo>
                  <a:pt x="2980169" y="389197"/>
                  <a:pt x="2829180" y="339155"/>
                  <a:pt x="2716443" y="365125"/>
                </a:cubicBezTo>
                <a:cubicBezTo>
                  <a:pt x="2636332" y="418492"/>
                  <a:pt x="2317526" y="376623"/>
                  <a:pt x="2045928" y="365125"/>
                </a:cubicBezTo>
                <a:cubicBezTo>
                  <a:pt x="1778003" y="415923"/>
                  <a:pt x="1790333" y="346364"/>
                  <a:pt x="1570264" y="365125"/>
                </a:cubicBezTo>
                <a:cubicBezTo>
                  <a:pt x="1350486" y="381645"/>
                  <a:pt x="1122532" y="276772"/>
                  <a:pt x="899750" y="365125"/>
                </a:cubicBezTo>
                <a:cubicBezTo>
                  <a:pt x="697546" y="385959"/>
                  <a:pt x="431634" y="343530"/>
                  <a:pt x="0" y="365125"/>
                </a:cubicBezTo>
                <a:cubicBezTo>
                  <a:pt x="-7378" y="221183"/>
                  <a:pt x="-3324" y="129093"/>
                  <a:pt x="0" y="0"/>
                </a:cubicBezTo>
                <a:close/>
              </a:path>
              <a:path w="9742516" h="365125" stroke="0" extrusionOk="0">
                <a:moveTo>
                  <a:pt x="0" y="0"/>
                </a:moveTo>
                <a:cubicBezTo>
                  <a:pt x="100944" y="-39029"/>
                  <a:pt x="333815" y="14958"/>
                  <a:pt x="573089" y="0"/>
                </a:cubicBezTo>
                <a:cubicBezTo>
                  <a:pt x="783980" y="-42852"/>
                  <a:pt x="856038" y="-6672"/>
                  <a:pt x="951328" y="0"/>
                </a:cubicBezTo>
                <a:cubicBezTo>
                  <a:pt x="1066656" y="2343"/>
                  <a:pt x="1213872" y="19088"/>
                  <a:pt x="1426992" y="0"/>
                </a:cubicBezTo>
                <a:cubicBezTo>
                  <a:pt x="1673572" y="-12227"/>
                  <a:pt x="1562297" y="2680"/>
                  <a:pt x="1707806" y="0"/>
                </a:cubicBezTo>
                <a:cubicBezTo>
                  <a:pt x="1866002" y="-72633"/>
                  <a:pt x="2080301" y="48924"/>
                  <a:pt x="2475745" y="0"/>
                </a:cubicBezTo>
                <a:cubicBezTo>
                  <a:pt x="2812017" y="-8738"/>
                  <a:pt x="2899650" y="13336"/>
                  <a:pt x="3048834" y="0"/>
                </a:cubicBezTo>
                <a:cubicBezTo>
                  <a:pt x="3222808" y="-23564"/>
                  <a:pt x="3231033" y="15894"/>
                  <a:pt x="3329648" y="0"/>
                </a:cubicBezTo>
                <a:cubicBezTo>
                  <a:pt x="3428666" y="-21295"/>
                  <a:pt x="3691935" y="60999"/>
                  <a:pt x="3902737" y="0"/>
                </a:cubicBezTo>
                <a:cubicBezTo>
                  <a:pt x="4135511" y="-41344"/>
                  <a:pt x="4233367" y="62447"/>
                  <a:pt x="4475826" y="0"/>
                </a:cubicBezTo>
                <a:cubicBezTo>
                  <a:pt x="4718440" y="-38381"/>
                  <a:pt x="4658999" y="5648"/>
                  <a:pt x="4756640" y="0"/>
                </a:cubicBezTo>
                <a:cubicBezTo>
                  <a:pt x="4863237" y="-29743"/>
                  <a:pt x="4952123" y="53080"/>
                  <a:pt x="5134879" y="0"/>
                </a:cubicBezTo>
                <a:cubicBezTo>
                  <a:pt x="5320571" y="-69498"/>
                  <a:pt x="5680472" y="104159"/>
                  <a:pt x="5902819" y="0"/>
                </a:cubicBezTo>
                <a:cubicBezTo>
                  <a:pt x="6154124" y="-117207"/>
                  <a:pt x="6295574" y="78422"/>
                  <a:pt x="6475908" y="0"/>
                </a:cubicBezTo>
                <a:cubicBezTo>
                  <a:pt x="6619398" y="-39700"/>
                  <a:pt x="6926772" y="45123"/>
                  <a:pt x="7048997" y="0"/>
                </a:cubicBezTo>
                <a:cubicBezTo>
                  <a:pt x="7136388" y="-62174"/>
                  <a:pt x="7391314" y="22789"/>
                  <a:pt x="7524661" y="0"/>
                </a:cubicBezTo>
                <a:cubicBezTo>
                  <a:pt x="7661070" y="-22584"/>
                  <a:pt x="7736181" y="24074"/>
                  <a:pt x="7805475" y="0"/>
                </a:cubicBezTo>
                <a:cubicBezTo>
                  <a:pt x="7865093" y="-38480"/>
                  <a:pt x="7989992" y="3177"/>
                  <a:pt x="8086288" y="0"/>
                </a:cubicBezTo>
                <a:cubicBezTo>
                  <a:pt x="8230371" y="20130"/>
                  <a:pt x="8393181" y="21316"/>
                  <a:pt x="8464527" y="0"/>
                </a:cubicBezTo>
                <a:cubicBezTo>
                  <a:pt x="8547187" y="-15293"/>
                  <a:pt x="9013141" y="51976"/>
                  <a:pt x="9135041" y="0"/>
                </a:cubicBezTo>
                <a:cubicBezTo>
                  <a:pt x="9298627" y="-68820"/>
                  <a:pt x="9514749" y="29999"/>
                  <a:pt x="9742516" y="0"/>
                </a:cubicBezTo>
                <a:cubicBezTo>
                  <a:pt x="9747752" y="66187"/>
                  <a:pt x="9738927" y="249206"/>
                  <a:pt x="9742516" y="365125"/>
                </a:cubicBezTo>
                <a:cubicBezTo>
                  <a:pt x="9657487" y="374510"/>
                  <a:pt x="9451931" y="322414"/>
                  <a:pt x="9364277" y="365125"/>
                </a:cubicBezTo>
                <a:cubicBezTo>
                  <a:pt x="9275730" y="378079"/>
                  <a:pt x="9216927" y="339230"/>
                  <a:pt x="9083463" y="365125"/>
                </a:cubicBezTo>
                <a:cubicBezTo>
                  <a:pt x="8970740" y="394684"/>
                  <a:pt x="8873401" y="347155"/>
                  <a:pt x="8705225" y="365125"/>
                </a:cubicBezTo>
                <a:cubicBezTo>
                  <a:pt x="8529979" y="407221"/>
                  <a:pt x="8479277" y="327907"/>
                  <a:pt x="8326986" y="365125"/>
                </a:cubicBezTo>
                <a:cubicBezTo>
                  <a:pt x="8184155" y="361391"/>
                  <a:pt x="8041518" y="330241"/>
                  <a:pt x="7948747" y="365125"/>
                </a:cubicBezTo>
                <a:cubicBezTo>
                  <a:pt x="7834122" y="367629"/>
                  <a:pt x="7724191" y="393561"/>
                  <a:pt x="7570508" y="365125"/>
                </a:cubicBezTo>
                <a:cubicBezTo>
                  <a:pt x="7421308" y="368571"/>
                  <a:pt x="7382246" y="341809"/>
                  <a:pt x="7289694" y="365125"/>
                </a:cubicBezTo>
                <a:cubicBezTo>
                  <a:pt x="7215158" y="371207"/>
                  <a:pt x="6916182" y="336452"/>
                  <a:pt x="6814030" y="365125"/>
                </a:cubicBezTo>
                <a:cubicBezTo>
                  <a:pt x="6720168" y="387535"/>
                  <a:pt x="6621407" y="366593"/>
                  <a:pt x="6533217" y="365125"/>
                </a:cubicBezTo>
                <a:cubicBezTo>
                  <a:pt x="6431220" y="363914"/>
                  <a:pt x="6328587" y="342025"/>
                  <a:pt x="6154978" y="365125"/>
                </a:cubicBezTo>
                <a:cubicBezTo>
                  <a:pt x="5973130" y="392963"/>
                  <a:pt x="5993393" y="364755"/>
                  <a:pt x="5874164" y="365125"/>
                </a:cubicBezTo>
                <a:cubicBezTo>
                  <a:pt x="5721689" y="373882"/>
                  <a:pt x="5304461" y="358236"/>
                  <a:pt x="5106225" y="365125"/>
                </a:cubicBezTo>
                <a:cubicBezTo>
                  <a:pt x="4890196" y="366783"/>
                  <a:pt x="4677915" y="308036"/>
                  <a:pt x="4533135" y="365125"/>
                </a:cubicBezTo>
                <a:cubicBezTo>
                  <a:pt x="4430336" y="380239"/>
                  <a:pt x="4019413" y="306265"/>
                  <a:pt x="3862621" y="365125"/>
                </a:cubicBezTo>
                <a:cubicBezTo>
                  <a:pt x="3718964" y="418405"/>
                  <a:pt x="3664298" y="339387"/>
                  <a:pt x="3581807" y="365125"/>
                </a:cubicBezTo>
                <a:cubicBezTo>
                  <a:pt x="3518168" y="410638"/>
                  <a:pt x="3176095" y="312260"/>
                  <a:pt x="3008718" y="365125"/>
                </a:cubicBezTo>
                <a:cubicBezTo>
                  <a:pt x="2858849" y="454427"/>
                  <a:pt x="2569546" y="362681"/>
                  <a:pt x="2435629" y="365125"/>
                </a:cubicBezTo>
                <a:cubicBezTo>
                  <a:pt x="2353159" y="352396"/>
                  <a:pt x="1984267" y="346382"/>
                  <a:pt x="1667690" y="365125"/>
                </a:cubicBezTo>
                <a:cubicBezTo>
                  <a:pt x="1326025" y="458931"/>
                  <a:pt x="1304905" y="349512"/>
                  <a:pt x="1094600" y="365125"/>
                </a:cubicBezTo>
                <a:cubicBezTo>
                  <a:pt x="881418" y="407111"/>
                  <a:pt x="440838" y="251730"/>
                  <a:pt x="0" y="365125"/>
                </a:cubicBezTo>
                <a:cubicBezTo>
                  <a:pt x="5009" y="227306"/>
                  <a:pt x="29557" y="174014"/>
                  <a:pt x="0" y="0"/>
                </a:cubicBezTo>
                <a:close/>
              </a:path>
              <a:path w="9742516" h="365125" fill="none" stroke="0" extrusionOk="0">
                <a:moveTo>
                  <a:pt x="0" y="0"/>
                </a:moveTo>
                <a:cubicBezTo>
                  <a:pt x="62898" y="-6155"/>
                  <a:pt x="216773" y="37887"/>
                  <a:pt x="280814" y="0"/>
                </a:cubicBezTo>
                <a:cubicBezTo>
                  <a:pt x="334797" y="-18079"/>
                  <a:pt x="443860" y="20785"/>
                  <a:pt x="561627" y="0"/>
                </a:cubicBezTo>
                <a:cubicBezTo>
                  <a:pt x="628462" y="-21012"/>
                  <a:pt x="877682" y="12033"/>
                  <a:pt x="1134717" y="0"/>
                </a:cubicBezTo>
                <a:cubicBezTo>
                  <a:pt x="1381820" y="-73194"/>
                  <a:pt x="1546843" y="17418"/>
                  <a:pt x="1707806" y="0"/>
                </a:cubicBezTo>
                <a:cubicBezTo>
                  <a:pt x="1884477" y="-26476"/>
                  <a:pt x="1866271" y="9781"/>
                  <a:pt x="1988619" y="0"/>
                </a:cubicBezTo>
                <a:cubicBezTo>
                  <a:pt x="2111540" y="7980"/>
                  <a:pt x="2313828" y="11573"/>
                  <a:pt x="2464283" y="0"/>
                </a:cubicBezTo>
                <a:cubicBezTo>
                  <a:pt x="2581694" y="-31423"/>
                  <a:pt x="2700426" y="19525"/>
                  <a:pt x="2842522" y="0"/>
                </a:cubicBezTo>
                <a:cubicBezTo>
                  <a:pt x="2934653" y="-70196"/>
                  <a:pt x="3351063" y="1686"/>
                  <a:pt x="3610462" y="0"/>
                </a:cubicBezTo>
                <a:cubicBezTo>
                  <a:pt x="3884204" y="-8002"/>
                  <a:pt x="3792575" y="10579"/>
                  <a:pt x="3891276" y="0"/>
                </a:cubicBezTo>
                <a:cubicBezTo>
                  <a:pt x="3915362" y="-56344"/>
                  <a:pt x="4318545" y="71524"/>
                  <a:pt x="4561790" y="0"/>
                </a:cubicBezTo>
                <a:cubicBezTo>
                  <a:pt x="4788726" y="-23943"/>
                  <a:pt x="4773698" y="1564"/>
                  <a:pt x="4940029" y="0"/>
                </a:cubicBezTo>
                <a:cubicBezTo>
                  <a:pt x="5115539" y="5088"/>
                  <a:pt x="5419081" y="54525"/>
                  <a:pt x="5610543" y="0"/>
                </a:cubicBezTo>
                <a:cubicBezTo>
                  <a:pt x="5816616" y="-70859"/>
                  <a:pt x="5866052" y="26703"/>
                  <a:pt x="5988782" y="0"/>
                </a:cubicBezTo>
                <a:cubicBezTo>
                  <a:pt x="6130863" y="-32674"/>
                  <a:pt x="6179609" y="14711"/>
                  <a:pt x="6269596" y="0"/>
                </a:cubicBezTo>
                <a:cubicBezTo>
                  <a:pt x="6336541" y="-17464"/>
                  <a:pt x="6460520" y="50107"/>
                  <a:pt x="6647834" y="0"/>
                </a:cubicBezTo>
                <a:cubicBezTo>
                  <a:pt x="6829685" y="-40328"/>
                  <a:pt x="6795472" y="25193"/>
                  <a:pt x="6928648" y="0"/>
                </a:cubicBezTo>
                <a:cubicBezTo>
                  <a:pt x="7058806" y="-12846"/>
                  <a:pt x="7187018" y="35901"/>
                  <a:pt x="7404312" y="0"/>
                </a:cubicBezTo>
                <a:cubicBezTo>
                  <a:pt x="7611886" y="-38640"/>
                  <a:pt x="7583200" y="3306"/>
                  <a:pt x="7685126" y="0"/>
                </a:cubicBezTo>
                <a:cubicBezTo>
                  <a:pt x="7772398" y="12208"/>
                  <a:pt x="7872037" y="-1661"/>
                  <a:pt x="8063365" y="0"/>
                </a:cubicBezTo>
                <a:cubicBezTo>
                  <a:pt x="8248239" y="-25939"/>
                  <a:pt x="8229901" y="8138"/>
                  <a:pt x="8344178" y="0"/>
                </a:cubicBezTo>
                <a:cubicBezTo>
                  <a:pt x="8461838" y="-11230"/>
                  <a:pt x="8593030" y="61607"/>
                  <a:pt x="8722417" y="0"/>
                </a:cubicBezTo>
                <a:cubicBezTo>
                  <a:pt x="8869097" y="-71440"/>
                  <a:pt x="9289561" y="76929"/>
                  <a:pt x="9742516" y="0"/>
                </a:cubicBezTo>
                <a:cubicBezTo>
                  <a:pt x="9770601" y="165735"/>
                  <a:pt x="9717035" y="223900"/>
                  <a:pt x="9742516" y="365125"/>
                </a:cubicBezTo>
                <a:cubicBezTo>
                  <a:pt x="9620647" y="373929"/>
                  <a:pt x="9542287" y="342232"/>
                  <a:pt x="9461702" y="365125"/>
                </a:cubicBezTo>
                <a:cubicBezTo>
                  <a:pt x="9341464" y="385990"/>
                  <a:pt x="9255645" y="351372"/>
                  <a:pt x="9180889" y="365125"/>
                </a:cubicBezTo>
                <a:cubicBezTo>
                  <a:pt x="9109971" y="367258"/>
                  <a:pt x="8876361" y="357188"/>
                  <a:pt x="8802650" y="365125"/>
                </a:cubicBezTo>
                <a:cubicBezTo>
                  <a:pt x="8736090" y="380676"/>
                  <a:pt x="8434718" y="434617"/>
                  <a:pt x="8034710" y="365125"/>
                </a:cubicBezTo>
                <a:cubicBezTo>
                  <a:pt x="7684658" y="356408"/>
                  <a:pt x="7866793" y="321799"/>
                  <a:pt x="7753897" y="365125"/>
                </a:cubicBezTo>
                <a:cubicBezTo>
                  <a:pt x="7660201" y="399703"/>
                  <a:pt x="7341415" y="363545"/>
                  <a:pt x="7180807" y="365125"/>
                </a:cubicBezTo>
                <a:cubicBezTo>
                  <a:pt x="7035537" y="410410"/>
                  <a:pt x="6732235" y="320324"/>
                  <a:pt x="6510293" y="365125"/>
                </a:cubicBezTo>
                <a:cubicBezTo>
                  <a:pt x="6261645" y="395132"/>
                  <a:pt x="6163681" y="339824"/>
                  <a:pt x="5937204" y="365125"/>
                </a:cubicBezTo>
                <a:cubicBezTo>
                  <a:pt x="5717217" y="385192"/>
                  <a:pt x="5644504" y="343400"/>
                  <a:pt x="5461540" y="365125"/>
                </a:cubicBezTo>
                <a:cubicBezTo>
                  <a:pt x="5264199" y="391249"/>
                  <a:pt x="5179080" y="341839"/>
                  <a:pt x="5083301" y="365125"/>
                </a:cubicBezTo>
                <a:cubicBezTo>
                  <a:pt x="4994480" y="407906"/>
                  <a:pt x="4901410" y="334102"/>
                  <a:pt x="4705062" y="365125"/>
                </a:cubicBezTo>
                <a:cubicBezTo>
                  <a:pt x="4525866" y="380131"/>
                  <a:pt x="4349195" y="323453"/>
                  <a:pt x="4229398" y="365125"/>
                </a:cubicBezTo>
                <a:cubicBezTo>
                  <a:pt x="4086737" y="414930"/>
                  <a:pt x="4037031" y="372299"/>
                  <a:pt x="3948584" y="365125"/>
                </a:cubicBezTo>
                <a:cubicBezTo>
                  <a:pt x="3865599" y="367114"/>
                  <a:pt x="3576647" y="363690"/>
                  <a:pt x="3472920" y="365125"/>
                </a:cubicBezTo>
                <a:cubicBezTo>
                  <a:pt x="3386455" y="369518"/>
                  <a:pt x="3216859" y="388769"/>
                  <a:pt x="3094682" y="365125"/>
                </a:cubicBezTo>
                <a:cubicBezTo>
                  <a:pt x="2973648" y="374617"/>
                  <a:pt x="2835150" y="290390"/>
                  <a:pt x="2716443" y="365125"/>
                </a:cubicBezTo>
                <a:cubicBezTo>
                  <a:pt x="2546833" y="382165"/>
                  <a:pt x="2324766" y="298973"/>
                  <a:pt x="2045928" y="365125"/>
                </a:cubicBezTo>
                <a:cubicBezTo>
                  <a:pt x="1793411" y="426786"/>
                  <a:pt x="1795399" y="348698"/>
                  <a:pt x="1570264" y="365125"/>
                </a:cubicBezTo>
                <a:cubicBezTo>
                  <a:pt x="1328533" y="430538"/>
                  <a:pt x="1184425" y="316074"/>
                  <a:pt x="899750" y="365125"/>
                </a:cubicBezTo>
                <a:cubicBezTo>
                  <a:pt x="738737" y="458890"/>
                  <a:pt x="432198" y="365548"/>
                  <a:pt x="0" y="365125"/>
                </a:cubicBezTo>
                <a:cubicBezTo>
                  <a:pt x="-1216" y="247623"/>
                  <a:pt x="6182" y="133126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742516"/>
                      <a:gd name="connsiteY0" fmla="*/ 0 h 365125"/>
                      <a:gd name="connsiteX1" fmla="*/ 280814 w 9742516"/>
                      <a:gd name="connsiteY1" fmla="*/ 0 h 365125"/>
                      <a:gd name="connsiteX2" fmla="*/ 561627 w 9742516"/>
                      <a:gd name="connsiteY2" fmla="*/ 0 h 365125"/>
                      <a:gd name="connsiteX3" fmla="*/ 1134717 w 9742516"/>
                      <a:gd name="connsiteY3" fmla="*/ 0 h 365125"/>
                      <a:gd name="connsiteX4" fmla="*/ 1707806 w 9742516"/>
                      <a:gd name="connsiteY4" fmla="*/ 0 h 365125"/>
                      <a:gd name="connsiteX5" fmla="*/ 1988619 w 9742516"/>
                      <a:gd name="connsiteY5" fmla="*/ 0 h 365125"/>
                      <a:gd name="connsiteX6" fmla="*/ 2464283 w 9742516"/>
                      <a:gd name="connsiteY6" fmla="*/ 0 h 365125"/>
                      <a:gd name="connsiteX7" fmla="*/ 2842522 w 9742516"/>
                      <a:gd name="connsiteY7" fmla="*/ 0 h 365125"/>
                      <a:gd name="connsiteX8" fmla="*/ 3610462 w 9742516"/>
                      <a:gd name="connsiteY8" fmla="*/ 0 h 365125"/>
                      <a:gd name="connsiteX9" fmla="*/ 3891276 w 9742516"/>
                      <a:gd name="connsiteY9" fmla="*/ 0 h 365125"/>
                      <a:gd name="connsiteX10" fmla="*/ 4561790 w 9742516"/>
                      <a:gd name="connsiteY10" fmla="*/ 0 h 365125"/>
                      <a:gd name="connsiteX11" fmla="*/ 4940029 w 9742516"/>
                      <a:gd name="connsiteY11" fmla="*/ 0 h 365125"/>
                      <a:gd name="connsiteX12" fmla="*/ 5610543 w 9742516"/>
                      <a:gd name="connsiteY12" fmla="*/ 0 h 365125"/>
                      <a:gd name="connsiteX13" fmla="*/ 5988782 w 9742516"/>
                      <a:gd name="connsiteY13" fmla="*/ 0 h 365125"/>
                      <a:gd name="connsiteX14" fmla="*/ 6269596 w 9742516"/>
                      <a:gd name="connsiteY14" fmla="*/ 0 h 365125"/>
                      <a:gd name="connsiteX15" fmla="*/ 6647834 w 9742516"/>
                      <a:gd name="connsiteY15" fmla="*/ 0 h 365125"/>
                      <a:gd name="connsiteX16" fmla="*/ 6928648 w 9742516"/>
                      <a:gd name="connsiteY16" fmla="*/ 0 h 365125"/>
                      <a:gd name="connsiteX17" fmla="*/ 7404312 w 9742516"/>
                      <a:gd name="connsiteY17" fmla="*/ 0 h 365125"/>
                      <a:gd name="connsiteX18" fmla="*/ 7685126 w 9742516"/>
                      <a:gd name="connsiteY18" fmla="*/ 0 h 365125"/>
                      <a:gd name="connsiteX19" fmla="*/ 8063365 w 9742516"/>
                      <a:gd name="connsiteY19" fmla="*/ 0 h 365125"/>
                      <a:gd name="connsiteX20" fmla="*/ 8344178 w 9742516"/>
                      <a:gd name="connsiteY20" fmla="*/ 0 h 365125"/>
                      <a:gd name="connsiteX21" fmla="*/ 8722417 w 9742516"/>
                      <a:gd name="connsiteY21" fmla="*/ 0 h 365125"/>
                      <a:gd name="connsiteX22" fmla="*/ 9742516 w 9742516"/>
                      <a:gd name="connsiteY22" fmla="*/ 0 h 365125"/>
                      <a:gd name="connsiteX23" fmla="*/ 9742516 w 9742516"/>
                      <a:gd name="connsiteY23" fmla="*/ 365125 h 365125"/>
                      <a:gd name="connsiteX24" fmla="*/ 9461702 w 9742516"/>
                      <a:gd name="connsiteY24" fmla="*/ 365125 h 365125"/>
                      <a:gd name="connsiteX25" fmla="*/ 9180889 w 9742516"/>
                      <a:gd name="connsiteY25" fmla="*/ 365125 h 365125"/>
                      <a:gd name="connsiteX26" fmla="*/ 8802650 w 9742516"/>
                      <a:gd name="connsiteY26" fmla="*/ 365125 h 365125"/>
                      <a:gd name="connsiteX27" fmla="*/ 8034710 w 9742516"/>
                      <a:gd name="connsiteY27" fmla="*/ 365125 h 365125"/>
                      <a:gd name="connsiteX28" fmla="*/ 7753897 w 9742516"/>
                      <a:gd name="connsiteY28" fmla="*/ 365125 h 365125"/>
                      <a:gd name="connsiteX29" fmla="*/ 7180807 w 9742516"/>
                      <a:gd name="connsiteY29" fmla="*/ 365125 h 365125"/>
                      <a:gd name="connsiteX30" fmla="*/ 6510293 w 9742516"/>
                      <a:gd name="connsiteY30" fmla="*/ 365125 h 365125"/>
                      <a:gd name="connsiteX31" fmla="*/ 5937204 w 9742516"/>
                      <a:gd name="connsiteY31" fmla="*/ 365125 h 365125"/>
                      <a:gd name="connsiteX32" fmla="*/ 5461540 w 9742516"/>
                      <a:gd name="connsiteY32" fmla="*/ 365125 h 365125"/>
                      <a:gd name="connsiteX33" fmla="*/ 5083301 w 9742516"/>
                      <a:gd name="connsiteY33" fmla="*/ 365125 h 365125"/>
                      <a:gd name="connsiteX34" fmla="*/ 4705062 w 9742516"/>
                      <a:gd name="connsiteY34" fmla="*/ 365125 h 365125"/>
                      <a:gd name="connsiteX35" fmla="*/ 4229398 w 9742516"/>
                      <a:gd name="connsiteY35" fmla="*/ 365125 h 365125"/>
                      <a:gd name="connsiteX36" fmla="*/ 3948584 w 9742516"/>
                      <a:gd name="connsiteY36" fmla="*/ 365125 h 365125"/>
                      <a:gd name="connsiteX37" fmla="*/ 3472920 w 9742516"/>
                      <a:gd name="connsiteY37" fmla="*/ 365125 h 365125"/>
                      <a:gd name="connsiteX38" fmla="*/ 3094682 w 9742516"/>
                      <a:gd name="connsiteY38" fmla="*/ 365125 h 365125"/>
                      <a:gd name="connsiteX39" fmla="*/ 2716443 w 9742516"/>
                      <a:gd name="connsiteY39" fmla="*/ 365125 h 365125"/>
                      <a:gd name="connsiteX40" fmla="*/ 2045928 w 9742516"/>
                      <a:gd name="connsiteY40" fmla="*/ 365125 h 365125"/>
                      <a:gd name="connsiteX41" fmla="*/ 1570264 w 9742516"/>
                      <a:gd name="connsiteY41" fmla="*/ 365125 h 365125"/>
                      <a:gd name="connsiteX42" fmla="*/ 899750 w 9742516"/>
                      <a:gd name="connsiteY42" fmla="*/ 365125 h 365125"/>
                      <a:gd name="connsiteX43" fmla="*/ 0 w 9742516"/>
                      <a:gd name="connsiteY43" fmla="*/ 365125 h 365125"/>
                      <a:gd name="connsiteX44" fmla="*/ 0 w 9742516"/>
                      <a:gd name="connsiteY44" fmla="*/ 0 h 365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9742516" h="365125" fill="none" extrusionOk="0">
                        <a:moveTo>
                          <a:pt x="0" y="0"/>
                        </a:moveTo>
                        <a:cubicBezTo>
                          <a:pt x="69256" y="-15418"/>
                          <a:pt x="219430" y="28619"/>
                          <a:pt x="280814" y="0"/>
                        </a:cubicBezTo>
                        <a:cubicBezTo>
                          <a:pt x="342198" y="-28619"/>
                          <a:pt x="463022" y="20183"/>
                          <a:pt x="561627" y="0"/>
                        </a:cubicBezTo>
                        <a:cubicBezTo>
                          <a:pt x="660232" y="-20183"/>
                          <a:pt x="873086" y="38376"/>
                          <a:pt x="1134717" y="0"/>
                        </a:cubicBezTo>
                        <a:cubicBezTo>
                          <a:pt x="1396348" y="-38376"/>
                          <a:pt x="1534858" y="23219"/>
                          <a:pt x="1707806" y="0"/>
                        </a:cubicBezTo>
                        <a:cubicBezTo>
                          <a:pt x="1880754" y="-23219"/>
                          <a:pt x="1872556" y="6423"/>
                          <a:pt x="1988619" y="0"/>
                        </a:cubicBezTo>
                        <a:cubicBezTo>
                          <a:pt x="2104682" y="-6423"/>
                          <a:pt x="2340843" y="28132"/>
                          <a:pt x="2464283" y="0"/>
                        </a:cubicBezTo>
                        <a:cubicBezTo>
                          <a:pt x="2587723" y="-28132"/>
                          <a:pt x="2682773" y="32692"/>
                          <a:pt x="2842522" y="0"/>
                        </a:cubicBezTo>
                        <a:cubicBezTo>
                          <a:pt x="3002271" y="-32692"/>
                          <a:pt x="3344291" y="16908"/>
                          <a:pt x="3610462" y="0"/>
                        </a:cubicBezTo>
                        <a:cubicBezTo>
                          <a:pt x="3876633" y="-16908"/>
                          <a:pt x="3807790" y="22796"/>
                          <a:pt x="3891276" y="0"/>
                        </a:cubicBezTo>
                        <a:cubicBezTo>
                          <a:pt x="3974762" y="-22796"/>
                          <a:pt x="4330846" y="26634"/>
                          <a:pt x="4561790" y="0"/>
                        </a:cubicBezTo>
                        <a:cubicBezTo>
                          <a:pt x="4792734" y="-26634"/>
                          <a:pt x="4775304" y="3865"/>
                          <a:pt x="4940029" y="0"/>
                        </a:cubicBezTo>
                        <a:cubicBezTo>
                          <a:pt x="5104754" y="-3865"/>
                          <a:pt x="5417711" y="47282"/>
                          <a:pt x="5610543" y="0"/>
                        </a:cubicBezTo>
                        <a:cubicBezTo>
                          <a:pt x="5803375" y="-47282"/>
                          <a:pt x="5845125" y="40938"/>
                          <a:pt x="5988782" y="0"/>
                        </a:cubicBezTo>
                        <a:cubicBezTo>
                          <a:pt x="6132439" y="-40938"/>
                          <a:pt x="6178399" y="13685"/>
                          <a:pt x="6269596" y="0"/>
                        </a:cubicBezTo>
                        <a:cubicBezTo>
                          <a:pt x="6360793" y="-13685"/>
                          <a:pt x="6459437" y="44917"/>
                          <a:pt x="6647834" y="0"/>
                        </a:cubicBezTo>
                        <a:cubicBezTo>
                          <a:pt x="6836231" y="-44917"/>
                          <a:pt x="6794916" y="30929"/>
                          <a:pt x="6928648" y="0"/>
                        </a:cubicBezTo>
                        <a:cubicBezTo>
                          <a:pt x="7062380" y="-30929"/>
                          <a:pt x="7189453" y="31493"/>
                          <a:pt x="7404312" y="0"/>
                        </a:cubicBezTo>
                        <a:cubicBezTo>
                          <a:pt x="7619171" y="-31493"/>
                          <a:pt x="7590648" y="4665"/>
                          <a:pt x="7685126" y="0"/>
                        </a:cubicBezTo>
                        <a:cubicBezTo>
                          <a:pt x="7779604" y="-4665"/>
                          <a:pt x="7880359" y="21309"/>
                          <a:pt x="8063365" y="0"/>
                        </a:cubicBezTo>
                        <a:cubicBezTo>
                          <a:pt x="8246371" y="-21309"/>
                          <a:pt x="8231031" y="4599"/>
                          <a:pt x="8344178" y="0"/>
                        </a:cubicBezTo>
                        <a:cubicBezTo>
                          <a:pt x="8457325" y="-4599"/>
                          <a:pt x="8579131" y="37179"/>
                          <a:pt x="8722417" y="0"/>
                        </a:cubicBezTo>
                        <a:cubicBezTo>
                          <a:pt x="8865703" y="-37179"/>
                          <a:pt x="9258737" y="21168"/>
                          <a:pt x="9742516" y="0"/>
                        </a:cubicBezTo>
                        <a:cubicBezTo>
                          <a:pt x="9770339" y="161358"/>
                          <a:pt x="9719176" y="205640"/>
                          <a:pt x="9742516" y="365125"/>
                        </a:cubicBezTo>
                        <a:cubicBezTo>
                          <a:pt x="9611562" y="379171"/>
                          <a:pt x="9560797" y="343098"/>
                          <a:pt x="9461702" y="365125"/>
                        </a:cubicBezTo>
                        <a:cubicBezTo>
                          <a:pt x="9362607" y="387152"/>
                          <a:pt x="9260932" y="357659"/>
                          <a:pt x="9180889" y="365125"/>
                        </a:cubicBezTo>
                        <a:cubicBezTo>
                          <a:pt x="9100846" y="372591"/>
                          <a:pt x="8878899" y="350956"/>
                          <a:pt x="8802650" y="365125"/>
                        </a:cubicBezTo>
                        <a:cubicBezTo>
                          <a:pt x="8726401" y="379294"/>
                          <a:pt x="8405806" y="358664"/>
                          <a:pt x="8034710" y="365125"/>
                        </a:cubicBezTo>
                        <a:cubicBezTo>
                          <a:pt x="7663614" y="371586"/>
                          <a:pt x="7848800" y="333593"/>
                          <a:pt x="7753897" y="365125"/>
                        </a:cubicBezTo>
                        <a:cubicBezTo>
                          <a:pt x="7658994" y="396657"/>
                          <a:pt x="7329674" y="330019"/>
                          <a:pt x="7180807" y="365125"/>
                        </a:cubicBezTo>
                        <a:cubicBezTo>
                          <a:pt x="7031940" y="400231"/>
                          <a:pt x="6733712" y="343211"/>
                          <a:pt x="6510293" y="365125"/>
                        </a:cubicBezTo>
                        <a:cubicBezTo>
                          <a:pt x="6286874" y="387039"/>
                          <a:pt x="6162157" y="325842"/>
                          <a:pt x="5937204" y="365125"/>
                        </a:cubicBezTo>
                        <a:cubicBezTo>
                          <a:pt x="5712251" y="404408"/>
                          <a:pt x="5635373" y="341415"/>
                          <a:pt x="5461540" y="365125"/>
                        </a:cubicBezTo>
                        <a:cubicBezTo>
                          <a:pt x="5287707" y="388835"/>
                          <a:pt x="5166397" y="328031"/>
                          <a:pt x="5083301" y="365125"/>
                        </a:cubicBezTo>
                        <a:cubicBezTo>
                          <a:pt x="5000205" y="402219"/>
                          <a:pt x="4887860" y="352908"/>
                          <a:pt x="4705062" y="365125"/>
                        </a:cubicBezTo>
                        <a:cubicBezTo>
                          <a:pt x="4522264" y="377342"/>
                          <a:pt x="4352303" y="325115"/>
                          <a:pt x="4229398" y="365125"/>
                        </a:cubicBezTo>
                        <a:cubicBezTo>
                          <a:pt x="4106493" y="405135"/>
                          <a:pt x="4030451" y="360820"/>
                          <a:pt x="3948584" y="365125"/>
                        </a:cubicBezTo>
                        <a:cubicBezTo>
                          <a:pt x="3866717" y="369430"/>
                          <a:pt x="3582885" y="355599"/>
                          <a:pt x="3472920" y="365125"/>
                        </a:cubicBezTo>
                        <a:cubicBezTo>
                          <a:pt x="3362955" y="374651"/>
                          <a:pt x="3210189" y="364639"/>
                          <a:pt x="3094682" y="365125"/>
                        </a:cubicBezTo>
                        <a:cubicBezTo>
                          <a:pt x="2979175" y="365611"/>
                          <a:pt x="2838886" y="319835"/>
                          <a:pt x="2716443" y="365125"/>
                        </a:cubicBezTo>
                        <a:cubicBezTo>
                          <a:pt x="2594000" y="410415"/>
                          <a:pt x="2317413" y="313378"/>
                          <a:pt x="2045928" y="365125"/>
                        </a:cubicBezTo>
                        <a:cubicBezTo>
                          <a:pt x="1774443" y="416872"/>
                          <a:pt x="1795640" y="345030"/>
                          <a:pt x="1570264" y="365125"/>
                        </a:cubicBezTo>
                        <a:cubicBezTo>
                          <a:pt x="1344888" y="385220"/>
                          <a:pt x="1127113" y="285265"/>
                          <a:pt x="899750" y="365125"/>
                        </a:cubicBezTo>
                        <a:cubicBezTo>
                          <a:pt x="672387" y="444985"/>
                          <a:pt x="442062" y="319706"/>
                          <a:pt x="0" y="365125"/>
                        </a:cubicBezTo>
                        <a:cubicBezTo>
                          <a:pt x="-17448" y="227106"/>
                          <a:pt x="1680" y="139799"/>
                          <a:pt x="0" y="0"/>
                        </a:cubicBezTo>
                        <a:close/>
                      </a:path>
                      <a:path w="9742516" h="365125" stroke="0" extrusionOk="0">
                        <a:moveTo>
                          <a:pt x="0" y="0"/>
                        </a:moveTo>
                        <a:cubicBezTo>
                          <a:pt x="119685" y="-31829"/>
                          <a:pt x="359789" y="45107"/>
                          <a:pt x="573089" y="0"/>
                        </a:cubicBezTo>
                        <a:cubicBezTo>
                          <a:pt x="786389" y="-45107"/>
                          <a:pt x="841301" y="6044"/>
                          <a:pt x="951328" y="0"/>
                        </a:cubicBezTo>
                        <a:cubicBezTo>
                          <a:pt x="1061355" y="-6044"/>
                          <a:pt x="1190426" y="1410"/>
                          <a:pt x="1426992" y="0"/>
                        </a:cubicBezTo>
                        <a:cubicBezTo>
                          <a:pt x="1663558" y="-1410"/>
                          <a:pt x="1568042" y="23845"/>
                          <a:pt x="1707806" y="0"/>
                        </a:cubicBezTo>
                        <a:cubicBezTo>
                          <a:pt x="1847570" y="-23845"/>
                          <a:pt x="2127464" y="15192"/>
                          <a:pt x="2475745" y="0"/>
                        </a:cubicBezTo>
                        <a:cubicBezTo>
                          <a:pt x="2824026" y="-15192"/>
                          <a:pt x="2881068" y="19527"/>
                          <a:pt x="3048834" y="0"/>
                        </a:cubicBezTo>
                        <a:cubicBezTo>
                          <a:pt x="3216600" y="-19527"/>
                          <a:pt x="3228192" y="28003"/>
                          <a:pt x="3329648" y="0"/>
                        </a:cubicBezTo>
                        <a:cubicBezTo>
                          <a:pt x="3431104" y="-28003"/>
                          <a:pt x="3655400" y="48180"/>
                          <a:pt x="3902737" y="0"/>
                        </a:cubicBezTo>
                        <a:cubicBezTo>
                          <a:pt x="4150074" y="-48180"/>
                          <a:pt x="4238773" y="48588"/>
                          <a:pt x="4475826" y="0"/>
                        </a:cubicBezTo>
                        <a:cubicBezTo>
                          <a:pt x="4712879" y="-48588"/>
                          <a:pt x="4652622" y="24797"/>
                          <a:pt x="4756640" y="0"/>
                        </a:cubicBezTo>
                        <a:cubicBezTo>
                          <a:pt x="4860658" y="-24797"/>
                          <a:pt x="4956165" y="43074"/>
                          <a:pt x="5134879" y="0"/>
                        </a:cubicBezTo>
                        <a:cubicBezTo>
                          <a:pt x="5313593" y="-43074"/>
                          <a:pt x="5678630" y="76861"/>
                          <a:pt x="5902819" y="0"/>
                        </a:cubicBezTo>
                        <a:cubicBezTo>
                          <a:pt x="6127008" y="-76861"/>
                          <a:pt x="6311825" y="61212"/>
                          <a:pt x="6475908" y="0"/>
                        </a:cubicBezTo>
                        <a:cubicBezTo>
                          <a:pt x="6639991" y="-61212"/>
                          <a:pt x="6932569" y="44573"/>
                          <a:pt x="7048997" y="0"/>
                        </a:cubicBezTo>
                        <a:cubicBezTo>
                          <a:pt x="7165425" y="-44573"/>
                          <a:pt x="7373300" y="30469"/>
                          <a:pt x="7524661" y="0"/>
                        </a:cubicBezTo>
                        <a:cubicBezTo>
                          <a:pt x="7676022" y="-30469"/>
                          <a:pt x="7746227" y="31788"/>
                          <a:pt x="7805475" y="0"/>
                        </a:cubicBezTo>
                        <a:cubicBezTo>
                          <a:pt x="7864723" y="-31788"/>
                          <a:pt x="7962707" y="384"/>
                          <a:pt x="8086288" y="0"/>
                        </a:cubicBezTo>
                        <a:cubicBezTo>
                          <a:pt x="8209869" y="-384"/>
                          <a:pt x="8373876" y="37318"/>
                          <a:pt x="8464527" y="0"/>
                        </a:cubicBezTo>
                        <a:cubicBezTo>
                          <a:pt x="8555178" y="-37318"/>
                          <a:pt x="8994410" y="57153"/>
                          <a:pt x="9135041" y="0"/>
                        </a:cubicBezTo>
                        <a:cubicBezTo>
                          <a:pt x="9275672" y="-57153"/>
                          <a:pt x="9474526" y="32946"/>
                          <a:pt x="9742516" y="0"/>
                        </a:cubicBezTo>
                        <a:cubicBezTo>
                          <a:pt x="9759178" y="100687"/>
                          <a:pt x="9727869" y="239203"/>
                          <a:pt x="9742516" y="365125"/>
                        </a:cubicBezTo>
                        <a:cubicBezTo>
                          <a:pt x="9659403" y="377024"/>
                          <a:pt x="9461886" y="341057"/>
                          <a:pt x="9364277" y="365125"/>
                        </a:cubicBezTo>
                        <a:cubicBezTo>
                          <a:pt x="9266668" y="389193"/>
                          <a:pt x="9213210" y="346427"/>
                          <a:pt x="9083463" y="365125"/>
                        </a:cubicBezTo>
                        <a:cubicBezTo>
                          <a:pt x="8953716" y="383823"/>
                          <a:pt x="8886852" y="337814"/>
                          <a:pt x="8705225" y="365125"/>
                        </a:cubicBezTo>
                        <a:cubicBezTo>
                          <a:pt x="8523598" y="392436"/>
                          <a:pt x="8469822" y="339756"/>
                          <a:pt x="8326986" y="365125"/>
                        </a:cubicBezTo>
                        <a:cubicBezTo>
                          <a:pt x="8184150" y="390494"/>
                          <a:pt x="8053595" y="323898"/>
                          <a:pt x="7948747" y="365125"/>
                        </a:cubicBezTo>
                        <a:cubicBezTo>
                          <a:pt x="7843899" y="406352"/>
                          <a:pt x="7719787" y="353955"/>
                          <a:pt x="7570508" y="365125"/>
                        </a:cubicBezTo>
                        <a:cubicBezTo>
                          <a:pt x="7421229" y="376295"/>
                          <a:pt x="7368173" y="340546"/>
                          <a:pt x="7289694" y="365125"/>
                        </a:cubicBezTo>
                        <a:cubicBezTo>
                          <a:pt x="7211215" y="389704"/>
                          <a:pt x="6909232" y="335903"/>
                          <a:pt x="6814030" y="365125"/>
                        </a:cubicBezTo>
                        <a:cubicBezTo>
                          <a:pt x="6718828" y="394347"/>
                          <a:pt x="6624255" y="356154"/>
                          <a:pt x="6533217" y="365125"/>
                        </a:cubicBezTo>
                        <a:cubicBezTo>
                          <a:pt x="6442179" y="374096"/>
                          <a:pt x="6330915" y="340483"/>
                          <a:pt x="6154978" y="365125"/>
                        </a:cubicBezTo>
                        <a:cubicBezTo>
                          <a:pt x="5979041" y="389767"/>
                          <a:pt x="5998968" y="353962"/>
                          <a:pt x="5874164" y="365125"/>
                        </a:cubicBezTo>
                        <a:cubicBezTo>
                          <a:pt x="5749360" y="376288"/>
                          <a:pt x="5300521" y="364121"/>
                          <a:pt x="5106225" y="365125"/>
                        </a:cubicBezTo>
                        <a:cubicBezTo>
                          <a:pt x="4911929" y="366129"/>
                          <a:pt x="4657216" y="326813"/>
                          <a:pt x="4533135" y="365125"/>
                        </a:cubicBezTo>
                        <a:cubicBezTo>
                          <a:pt x="4409054" y="403437"/>
                          <a:pt x="3997552" y="292080"/>
                          <a:pt x="3862621" y="365125"/>
                        </a:cubicBezTo>
                        <a:cubicBezTo>
                          <a:pt x="3727690" y="438170"/>
                          <a:pt x="3662911" y="333848"/>
                          <a:pt x="3581807" y="365125"/>
                        </a:cubicBezTo>
                        <a:cubicBezTo>
                          <a:pt x="3500703" y="396402"/>
                          <a:pt x="3165577" y="300298"/>
                          <a:pt x="3008718" y="365125"/>
                        </a:cubicBezTo>
                        <a:cubicBezTo>
                          <a:pt x="2851859" y="429952"/>
                          <a:pt x="2552045" y="353164"/>
                          <a:pt x="2435629" y="365125"/>
                        </a:cubicBezTo>
                        <a:cubicBezTo>
                          <a:pt x="2319213" y="377086"/>
                          <a:pt x="2017413" y="286897"/>
                          <a:pt x="1667690" y="365125"/>
                        </a:cubicBezTo>
                        <a:cubicBezTo>
                          <a:pt x="1317967" y="443353"/>
                          <a:pt x="1284531" y="332956"/>
                          <a:pt x="1094600" y="365125"/>
                        </a:cubicBezTo>
                        <a:cubicBezTo>
                          <a:pt x="904669" y="397294"/>
                          <a:pt x="447666" y="243643"/>
                          <a:pt x="0" y="365125"/>
                        </a:cubicBezTo>
                        <a:cubicBezTo>
                          <a:pt x="-7274" y="226452"/>
                          <a:pt x="13899" y="17260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94958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D4ABDA-9533-4A62-89CE-49D407B70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52377" y="5821503"/>
            <a:ext cx="3129280" cy="8875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236EE0-70FB-45A5-88BD-C23372C126DD}"/>
              </a:ext>
            </a:extLst>
          </p:cNvPr>
          <p:cNvSpPr/>
          <p:nvPr userDrawn="1"/>
        </p:nvSpPr>
        <p:spPr>
          <a:xfrm>
            <a:off x="0" y="175527"/>
            <a:ext cx="12192000" cy="1222343"/>
          </a:xfrm>
          <a:prstGeom prst="rect">
            <a:avLst/>
          </a:prstGeom>
          <a:solidFill>
            <a:srgbClr val="5458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3069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923889"/>
            <a:ext cx="10972800" cy="4202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75B289-3672-4594-B077-0CA05DD7A459}"/>
              </a:ext>
            </a:extLst>
          </p:cNvPr>
          <p:cNvSpPr/>
          <p:nvPr userDrawn="1"/>
        </p:nvSpPr>
        <p:spPr>
          <a:xfrm>
            <a:off x="-99751" y="1350878"/>
            <a:ext cx="9336116" cy="222734"/>
          </a:xfrm>
          <a:custGeom>
            <a:avLst/>
            <a:gdLst>
              <a:gd name="connsiteX0" fmla="*/ 0 w 9336116"/>
              <a:gd name="connsiteY0" fmla="*/ 0 h 222734"/>
              <a:gd name="connsiteX1" fmla="*/ 303424 w 9336116"/>
              <a:gd name="connsiteY1" fmla="*/ 0 h 222734"/>
              <a:gd name="connsiteX2" fmla="*/ 886931 w 9336116"/>
              <a:gd name="connsiteY2" fmla="*/ 0 h 222734"/>
              <a:gd name="connsiteX3" fmla="*/ 1190355 w 9336116"/>
              <a:gd name="connsiteY3" fmla="*/ 0 h 222734"/>
              <a:gd name="connsiteX4" fmla="*/ 1493779 w 9336116"/>
              <a:gd name="connsiteY4" fmla="*/ 0 h 222734"/>
              <a:gd name="connsiteX5" fmla="*/ 2077286 w 9336116"/>
              <a:gd name="connsiteY5" fmla="*/ 0 h 222734"/>
              <a:gd name="connsiteX6" fmla="*/ 2660793 w 9336116"/>
              <a:gd name="connsiteY6" fmla="*/ 0 h 222734"/>
              <a:gd name="connsiteX7" fmla="*/ 2964217 w 9336116"/>
              <a:gd name="connsiteY7" fmla="*/ 0 h 222734"/>
              <a:gd name="connsiteX8" fmla="*/ 3454363 w 9336116"/>
              <a:gd name="connsiteY8" fmla="*/ 0 h 222734"/>
              <a:gd name="connsiteX9" fmla="*/ 3851148 w 9336116"/>
              <a:gd name="connsiteY9" fmla="*/ 0 h 222734"/>
              <a:gd name="connsiteX10" fmla="*/ 4621377 w 9336116"/>
              <a:gd name="connsiteY10" fmla="*/ 0 h 222734"/>
              <a:gd name="connsiteX11" fmla="*/ 4924801 w 9336116"/>
              <a:gd name="connsiteY11" fmla="*/ 0 h 222734"/>
              <a:gd name="connsiteX12" fmla="*/ 5601670 w 9336116"/>
              <a:gd name="connsiteY12" fmla="*/ 0 h 222734"/>
              <a:gd name="connsiteX13" fmla="*/ 5998455 w 9336116"/>
              <a:gd name="connsiteY13" fmla="*/ 0 h 222734"/>
              <a:gd name="connsiteX14" fmla="*/ 6675323 w 9336116"/>
              <a:gd name="connsiteY14" fmla="*/ 0 h 222734"/>
              <a:gd name="connsiteX15" fmla="*/ 7072108 w 9336116"/>
              <a:gd name="connsiteY15" fmla="*/ 0 h 222734"/>
              <a:gd name="connsiteX16" fmla="*/ 7375532 w 9336116"/>
              <a:gd name="connsiteY16" fmla="*/ 0 h 222734"/>
              <a:gd name="connsiteX17" fmla="*/ 7772317 w 9336116"/>
              <a:gd name="connsiteY17" fmla="*/ 0 h 222734"/>
              <a:gd name="connsiteX18" fmla="*/ 8075740 w 9336116"/>
              <a:gd name="connsiteY18" fmla="*/ 0 h 222734"/>
              <a:gd name="connsiteX19" fmla="*/ 8565886 w 9336116"/>
              <a:gd name="connsiteY19" fmla="*/ 0 h 222734"/>
              <a:gd name="connsiteX20" fmla="*/ 9336116 w 9336116"/>
              <a:gd name="connsiteY20" fmla="*/ 0 h 222734"/>
              <a:gd name="connsiteX21" fmla="*/ 9336116 w 9336116"/>
              <a:gd name="connsiteY21" fmla="*/ 222734 h 222734"/>
              <a:gd name="connsiteX22" fmla="*/ 8565886 w 9336116"/>
              <a:gd name="connsiteY22" fmla="*/ 222734 h 222734"/>
              <a:gd name="connsiteX23" fmla="*/ 7795657 w 9336116"/>
              <a:gd name="connsiteY23" fmla="*/ 222734 h 222734"/>
              <a:gd name="connsiteX24" fmla="*/ 7492233 w 9336116"/>
              <a:gd name="connsiteY24" fmla="*/ 222734 h 222734"/>
              <a:gd name="connsiteX25" fmla="*/ 6908726 w 9336116"/>
              <a:gd name="connsiteY25" fmla="*/ 222734 h 222734"/>
              <a:gd name="connsiteX26" fmla="*/ 6325219 w 9336116"/>
              <a:gd name="connsiteY26" fmla="*/ 222734 h 222734"/>
              <a:gd name="connsiteX27" fmla="*/ 6021795 w 9336116"/>
              <a:gd name="connsiteY27" fmla="*/ 222734 h 222734"/>
              <a:gd name="connsiteX28" fmla="*/ 5625010 w 9336116"/>
              <a:gd name="connsiteY28" fmla="*/ 222734 h 222734"/>
              <a:gd name="connsiteX29" fmla="*/ 4854780 w 9336116"/>
              <a:gd name="connsiteY29" fmla="*/ 222734 h 222734"/>
              <a:gd name="connsiteX30" fmla="*/ 4551357 w 9336116"/>
              <a:gd name="connsiteY30" fmla="*/ 222734 h 222734"/>
              <a:gd name="connsiteX31" fmla="*/ 3967849 w 9336116"/>
              <a:gd name="connsiteY31" fmla="*/ 222734 h 222734"/>
              <a:gd name="connsiteX32" fmla="*/ 3290981 w 9336116"/>
              <a:gd name="connsiteY32" fmla="*/ 222734 h 222734"/>
              <a:gd name="connsiteX33" fmla="*/ 2707474 w 9336116"/>
              <a:gd name="connsiteY33" fmla="*/ 222734 h 222734"/>
              <a:gd name="connsiteX34" fmla="*/ 2217328 w 9336116"/>
              <a:gd name="connsiteY34" fmla="*/ 222734 h 222734"/>
              <a:gd name="connsiteX35" fmla="*/ 1820543 w 9336116"/>
              <a:gd name="connsiteY35" fmla="*/ 222734 h 222734"/>
              <a:gd name="connsiteX36" fmla="*/ 1423758 w 9336116"/>
              <a:gd name="connsiteY36" fmla="*/ 222734 h 222734"/>
              <a:gd name="connsiteX37" fmla="*/ 933612 w 9336116"/>
              <a:gd name="connsiteY37" fmla="*/ 222734 h 222734"/>
              <a:gd name="connsiteX38" fmla="*/ 630188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  <a:gd name="connsiteX0" fmla="*/ 0 w 9336116"/>
              <a:gd name="connsiteY0" fmla="*/ 0 h 222734"/>
              <a:gd name="connsiteX1" fmla="*/ 583507 w 9336116"/>
              <a:gd name="connsiteY1" fmla="*/ 0 h 222734"/>
              <a:gd name="connsiteX2" fmla="*/ 980292 w 9336116"/>
              <a:gd name="connsiteY2" fmla="*/ 0 h 222734"/>
              <a:gd name="connsiteX3" fmla="*/ 1470438 w 9336116"/>
              <a:gd name="connsiteY3" fmla="*/ 0 h 222734"/>
              <a:gd name="connsiteX4" fmla="*/ 1773862 w 9336116"/>
              <a:gd name="connsiteY4" fmla="*/ 0 h 222734"/>
              <a:gd name="connsiteX5" fmla="*/ 2544092 w 9336116"/>
              <a:gd name="connsiteY5" fmla="*/ 0 h 222734"/>
              <a:gd name="connsiteX6" fmla="*/ 3127599 w 9336116"/>
              <a:gd name="connsiteY6" fmla="*/ 0 h 222734"/>
              <a:gd name="connsiteX7" fmla="*/ 3431023 w 9336116"/>
              <a:gd name="connsiteY7" fmla="*/ 0 h 222734"/>
              <a:gd name="connsiteX8" fmla="*/ 4014530 w 9336116"/>
              <a:gd name="connsiteY8" fmla="*/ 0 h 222734"/>
              <a:gd name="connsiteX9" fmla="*/ 4598037 w 9336116"/>
              <a:gd name="connsiteY9" fmla="*/ 0 h 222734"/>
              <a:gd name="connsiteX10" fmla="*/ 4901461 w 9336116"/>
              <a:gd name="connsiteY10" fmla="*/ 0 h 222734"/>
              <a:gd name="connsiteX11" fmla="*/ 5298246 w 9336116"/>
              <a:gd name="connsiteY11" fmla="*/ 0 h 222734"/>
              <a:gd name="connsiteX12" fmla="*/ 6068475 w 9336116"/>
              <a:gd name="connsiteY12" fmla="*/ 0 h 222734"/>
              <a:gd name="connsiteX13" fmla="*/ 6651983 w 9336116"/>
              <a:gd name="connsiteY13" fmla="*/ 0 h 222734"/>
              <a:gd name="connsiteX14" fmla="*/ 7235490 w 9336116"/>
              <a:gd name="connsiteY14" fmla="*/ 0 h 222734"/>
              <a:gd name="connsiteX15" fmla="*/ 7725636 w 9336116"/>
              <a:gd name="connsiteY15" fmla="*/ 0 h 222734"/>
              <a:gd name="connsiteX16" fmla="*/ 8029060 w 9336116"/>
              <a:gd name="connsiteY16" fmla="*/ 0 h 222734"/>
              <a:gd name="connsiteX17" fmla="*/ 8332484 w 9336116"/>
              <a:gd name="connsiteY17" fmla="*/ 0 h 222734"/>
              <a:gd name="connsiteX18" fmla="*/ 8729268 w 9336116"/>
              <a:gd name="connsiteY18" fmla="*/ 0 h 222734"/>
              <a:gd name="connsiteX19" fmla="*/ 9336116 w 9336116"/>
              <a:gd name="connsiteY19" fmla="*/ 0 h 222734"/>
              <a:gd name="connsiteX20" fmla="*/ 9336116 w 9336116"/>
              <a:gd name="connsiteY20" fmla="*/ 222734 h 222734"/>
              <a:gd name="connsiteX21" fmla="*/ 8752609 w 9336116"/>
              <a:gd name="connsiteY21" fmla="*/ 222734 h 222734"/>
              <a:gd name="connsiteX22" fmla="*/ 8355824 w 9336116"/>
              <a:gd name="connsiteY22" fmla="*/ 222734 h 222734"/>
              <a:gd name="connsiteX23" fmla="*/ 8052400 w 9336116"/>
              <a:gd name="connsiteY23" fmla="*/ 222734 h 222734"/>
              <a:gd name="connsiteX24" fmla="*/ 7655615 w 9336116"/>
              <a:gd name="connsiteY24" fmla="*/ 222734 h 222734"/>
              <a:gd name="connsiteX25" fmla="*/ 7258830 w 9336116"/>
              <a:gd name="connsiteY25" fmla="*/ 222734 h 222734"/>
              <a:gd name="connsiteX26" fmla="*/ 6862045 w 9336116"/>
              <a:gd name="connsiteY26" fmla="*/ 222734 h 222734"/>
              <a:gd name="connsiteX27" fmla="*/ 6465260 w 9336116"/>
              <a:gd name="connsiteY27" fmla="*/ 222734 h 222734"/>
              <a:gd name="connsiteX28" fmla="*/ 6161837 w 9336116"/>
              <a:gd name="connsiteY28" fmla="*/ 222734 h 222734"/>
              <a:gd name="connsiteX29" fmla="*/ 5671690 w 9336116"/>
              <a:gd name="connsiteY29" fmla="*/ 222734 h 222734"/>
              <a:gd name="connsiteX30" fmla="*/ 5368267 w 9336116"/>
              <a:gd name="connsiteY30" fmla="*/ 222734 h 222734"/>
              <a:gd name="connsiteX31" fmla="*/ 4971482 w 9336116"/>
              <a:gd name="connsiteY31" fmla="*/ 222734 h 222734"/>
              <a:gd name="connsiteX32" fmla="*/ 4668058 w 9336116"/>
              <a:gd name="connsiteY32" fmla="*/ 222734 h 222734"/>
              <a:gd name="connsiteX33" fmla="*/ 3897828 w 9336116"/>
              <a:gd name="connsiteY33" fmla="*/ 222734 h 222734"/>
              <a:gd name="connsiteX34" fmla="*/ 3314321 w 9336116"/>
              <a:gd name="connsiteY34" fmla="*/ 222734 h 222734"/>
              <a:gd name="connsiteX35" fmla="*/ 2637453 w 9336116"/>
              <a:gd name="connsiteY35" fmla="*/ 222734 h 222734"/>
              <a:gd name="connsiteX36" fmla="*/ 2334029 w 9336116"/>
              <a:gd name="connsiteY36" fmla="*/ 222734 h 222734"/>
              <a:gd name="connsiteX37" fmla="*/ 1750522 w 9336116"/>
              <a:gd name="connsiteY37" fmla="*/ 222734 h 222734"/>
              <a:gd name="connsiteX38" fmla="*/ 1167015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36116" h="222734" fill="none" extrusionOk="0">
                <a:moveTo>
                  <a:pt x="0" y="0"/>
                </a:moveTo>
                <a:cubicBezTo>
                  <a:pt x="120494" y="6126"/>
                  <a:pt x="206758" y="43479"/>
                  <a:pt x="303424" y="0"/>
                </a:cubicBezTo>
                <a:cubicBezTo>
                  <a:pt x="397672" y="-28257"/>
                  <a:pt x="691666" y="43238"/>
                  <a:pt x="886931" y="0"/>
                </a:cubicBezTo>
                <a:cubicBezTo>
                  <a:pt x="1149161" y="-8960"/>
                  <a:pt x="1126729" y="25852"/>
                  <a:pt x="1190355" y="0"/>
                </a:cubicBezTo>
                <a:cubicBezTo>
                  <a:pt x="1269229" y="-2330"/>
                  <a:pt x="1409714" y="-5896"/>
                  <a:pt x="1493779" y="0"/>
                </a:cubicBezTo>
                <a:cubicBezTo>
                  <a:pt x="1579134" y="-5372"/>
                  <a:pt x="1926926" y="37087"/>
                  <a:pt x="2077286" y="0"/>
                </a:cubicBezTo>
                <a:cubicBezTo>
                  <a:pt x="2224591" y="-44702"/>
                  <a:pt x="2403962" y="27287"/>
                  <a:pt x="2660793" y="0"/>
                </a:cubicBezTo>
                <a:cubicBezTo>
                  <a:pt x="2917220" y="-46114"/>
                  <a:pt x="2861078" y="4239"/>
                  <a:pt x="2964217" y="0"/>
                </a:cubicBezTo>
                <a:cubicBezTo>
                  <a:pt x="3067379" y="1699"/>
                  <a:pt x="3316640" y="6345"/>
                  <a:pt x="3454363" y="0"/>
                </a:cubicBezTo>
                <a:cubicBezTo>
                  <a:pt x="3580006" y="-11512"/>
                  <a:pt x="3664078" y="23848"/>
                  <a:pt x="3851148" y="0"/>
                </a:cubicBezTo>
                <a:cubicBezTo>
                  <a:pt x="4047162" y="-1489"/>
                  <a:pt x="4312418" y="70845"/>
                  <a:pt x="4621377" y="0"/>
                </a:cubicBezTo>
                <a:cubicBezTo>
                  <a:pt x="4950820" y="-46533"/>
                  <a:pt x="4817548" y="34820"/>
                  <a:pt x="4924801" y="0"/>
                </a:cubicBezTo>
                <a:cubicBezTo>
                  <a:pt x="5058724" y="-4568"/>
                  <a:pt x="5386353" y="6829"/>
                  <a:pt x="5601670" y="0"/>
                </a:cubicBezTo>
                <a:cubicBezTo>
                  <a:pt x="5806508" y="-60045"/>
                  <a:pt x="5855283" y="7236"/>
                  <a:pt x="5998455" y="0"/>
                </a:cubicBezTo>
                <a:cubicBezTo>
                  <a:pt x="6149631" y="-41509"/>
                  <a:pt x="6455512" y="49670"/>
                  <a:pt x="6675323" y="0"/>
                </a:cubicBezTo>
                <a:cubicBezTo>
                  <a:pt x="6845782" y="-26779"/>
                  <a:pt x="7006499" y="9326"/>
                  <a:pt x="7072108" y="0"/>
                </a:cubicBezTo>
                <a:cubicBezTo>
                  <a:pt x="7167690" y="-14834"/>
                  <a:pt x="7262857" y="6371"/>
                  <a:pt x="7375532" y="0"/>
                </a:cubicBezTo>
                <a:cubicBezTo>
                  <a:pt x="7500729" y="-16146"/>
                  <a:pt x="7633591" y="19267"/>
                  <a:pt x="7772317" y="0"/>
                </a:cubicBezTo>
                <a:cubicBezTo>
                  <a:pt x="7883221" y="-37006"/>
                  <a:pt x="7950152" y="11929"/>
                  <a:pt x="8075740" y="0"/>
                </a:cubicBezTo>
                <a:cubicBezTo>
                  <a:pt x="8212149" y="-27887"/>
                  <a:pt x="8327004" y="50531"/>
                  <a:pt x="8565886" y="0"/>
                </a:cubicBezTo>
                <a:cubicBezTo>
                  <a:pt x="8764185" y="8947"/>
                  <a:pt x="9066563" y="-59397"/>
                  <a:pt x="9336116" y="0"/>
                </a:cubicBezTo>
                <a:cubicBezTo>
                  <a:pt x="9360611" y="97474"/>
                  <a:pt x="9324651" y="144221"/>
                  <a:pt x="9336116" y="222734"/>
                </a:cubicBezTo>
                <a:cubicBezTo>
                  <a:pt x="9053402" y="246216"/>
                  <a:pt x="8822445" y="178582"/>
                  <a:pt x="8565886" y="222734"/>
                </a:cubicBezTo>
                <a:cubicBezTo>
                  <a:pt x="8312591" y="289390"/>
                  <a:pt x="8133349" y="181879"/>
                  <a:pt x="7795657" y="222734"/>
                </a:cubicBezTo>
                <a:cubicBezTo>
                  <a:pt x="7464577" y="225683"/>
                  <a:pt x="7619108" y="240854"/>
                  <a:pt x="7492233" y="222734"/>
                </a:cubicBezTo>
                <a:cubicBezTo>
                  <a:pt x="7394468" y="202828"/>
                  <a:pt x="7082566" y="117818"/>
                  <a:pt x="6908726" y="222734"/>
                </a:cubicBezTo>
                <a:cubicBezTo>
                  <a:pt x="6676224" y="280967"/>
                  <a:pt x="6425563" y="172957"/>
                  <a:pt x="6325219" y="222734"/>
                </a:cubicBezTo>
                <a:cubicBezTo>
                  <a:pt x="6178509" y="256952"/>
                  <a:pt x="6090241" y="220683"/>
                  <a:pt x="6021795" y="222734"/>
                </a:cubicBezTo>
                <a:cubicBezTo>
                  <a:pt x="5939021" y="187022"/>
                  <a:pt x="5811635" y="199190"/>
                  <a:pt x="5625010" y="222734"/>
                </a:cubicBezTo>
                <a:cubicBezTo>
                  <a:pt x="5409729" y="199684"/>
                  <a:pt x="5119791" y="123962"/>
                  <a:pt x="4854780" y="222734"/>
                </a:cubicBezTo>
                <a:cubicBezTo>
                  <a:pt x="4649150" y="336104"/>
                  <a:pt x="4707473" y="220723"/>
                  <a:pt x="4551357" y="222734"/>
                </a:cubicBezTo>
                <a:cubicBezTo>
                  <a:pt x="4408521" y="255511"/>
                  <a:pt x="4261620" y="195717"/>
                  <a:pt x="3967849" y="222734"/>
                </a:cubicBezTo>
                <a:cubicBezTo>
                  <a:pt x="3689711" y="264321"/>
                  <a:pt x="3603024" y="163334"/>
                  <a:pt x="3290981" y="222734"/>
                </a:cubicBezTo>
                <a:cubicBezTo>
                  <a:pt x="3003499" y="263010"/>
                  <a:pt x="2914589" y="194637"/>
                  <a:pt x="2707474" y="222734"/>
                </a:cubicBezTo>
                <a:cubicBezTo>
                  <a:pt x="2481543" y="269469"/>
                  <a:pt x="2429006" y="206304"/>
                  <a:pt x="2217328" y="222734"/>
                </a:cubicBezTo>
                <a:cubicBezTo>
                  <a:pt x="2018818" y="237201"/>
                  <a:pt x="1972544" y="214603"/>
                  <a:pt x="1820543" y="222734"/>
                </a:cubicBezTo>
                <a:cubicBezTo>
                  <a:pt x="1649208" y="242661"/>
                  <a:pt x="1617324" y="191504"/>
                  <a:pt x="1423758" y="222734"/>
                </a:cubicBezTo>
                <a:cubicBezTo>
                  <a:pt x="1250325" y="256931"/>
                  <a:pt x="1036846" y="218310"/>
                  <a:pt x="933612" y="222734"/>
                </a:cubicBezTo>
                <a:cubicBezTo>
                  <a:pt x="825923" y="251606"/>
                  <a:pt x="702986" y="201783"/>
                  <a:pt x="630188" y="222734"/>
                </a:cubicBezTo>
                <a:cubicBezTo>
                  <a:pt x="586291" y="196727"/>
                  <a:pt x="173131" y="156533"/>
                  <a:pt x="0" y="222734"/>
                </a:cubicBezTo>
                <a:cubicBezTo>
                  <a:pt x="-11175" y="118237"/>
                  <a:pt x="13687" y="85201"/>
                  <a:pt x="0" y="0"/>
                </a:cubicBezTo>
                <a:close/>
              </a:path>
              <a:path w="9336116" h="222734" stroke="0" extrusionOk="0">
                <a:moveTo>
                  <a:pt x="0" y="0"/>
                </a:moveTo>
                <a:cubicBezTo>
                  <a:pt x="121963" y="-5463"/>
                  <a:pt x="284391" y="7755"/>
                  <a:pt x="583507" y="0"/>
                </a:cubicBezTo>
                <a:cubicBezTo>
                  <a:pt x="701999" y="-24537"/>
                  <a:pt x="830160" y="31043"/>
                  <a:pt x="980292" y="0"/>
                </a:cubicBezTo>
                <a:cubicBezTo>
                  <a:pt x="1083126" y="-47276"/>
                  <a:pt x="1321595" y="7244"/>
                  <a:pt x="1470438" y="0"/>
                </a:cubicBezTo>
                <a:cubicBezTo>
                  <a:pt x="1634480" y="-13148"/>
                  <a:pt x="1651791" y="18426"/>
                  <a:pt x="1773862" y="0"/>
                </a:cubicBezTo>
                <a:cubicBezTo>
                  <a:pt x="1876502" y="1458"/>
                  <a:pt x="2326381" y="83613"/>
                  <a:pt x="2544092" y="0"/>
                </a:cubicBezTo>
                <a:cubicBezTo>
                  <a:pt x="2824320" y="-58409"/>
                  <a:pt x="2932176" y="-9487"/>
                  <a:pt x="3127599" y="0"/>
                </a:cubicBezTo>
                <a:cubicBezTo>
                  <a:pt x="3295298" y="-25233"/>
                  <a:pt x="3348513" y="34347"/>
                  <a:pt x="3431023" y="0"/>
                </a:cubicBezTo>
                <a:cubicBezTo>
                  <a:pt x="3496973" y="-12777"/>
                  <a:pt x="3872511" y="50487"/>
                  <a:pt x="4014530" y="0"/>
                </a:cubicBezTo>
                <a:cubicBezTo>
                  <a:pt x="4150180" y="-28772"/>
                  <a:pt x="4393483" y="-6550"/>
                  <a:pt x="4598037" y="0"/>
                </a:cubicBezTo>
                <a:cubicBezTo>
                  <a:pt x="4847316" y="-26725"/>
                  <a:pt x="4757641" y="25546"/>
                  <a:pt x="4901461" y="0"/>
                </a:cubicBezTo>
                <a:cubicBezTo>
                  <a:pt x="5024743" y="-21632"/>
                  <a:pt x="5108316" y="-14200"/>
                  <a:pt x="5298246" y="0"/>
                </a:cubicBezTo>
                <a:cubicBezTo>
                  <a:pt x="5496007" y="34901"/>
                  <a:pt x="5840925" y="53282"/>
                  <a:pt x="6068475" y="0"/>
                </a:cubicBezTo>
                <a:cubicBezTo>
                  <a:pt x="6311813" y="-60956"/>
                  <a:pt x="6432770" y="64602"/>
                  <a:pt x="6651983" y="0"/>
                </a:cubicBezTo>
                <a:cubicBezTo>
                  <a:pt x="6827233" y="-38737"/>
                  <a:pt x="6978948" y="12387"/>
                  <a:pt x="7235490" y="0"/>
                </a:cubicBezTo>
                <a:cubicBezTo>
                  <a:pt x="7499033" y="-34907"/>
                  <a:pt x="7544866" y="63278"/>
                  <a:pt x="7725636" y="0"/>
                </a:cubicBezTo>
                <a:cubicBezTo>
                  <a:pt x="7907164" y="-37765"/>
                  <a:pt x="7897926" y="8404"/>
                  <a:pt x="8029060" y="0"/>
                </a:cubicBezTo>
                <a:cubicBezTo>
                  <a:pt x="8162108" y="-11629"/>
                  <a:pt x="8222988" y="9599"/>
                  <a:pt x="8332484" y="0"/>
                </a:cubicBezTo>
                <a:cubicBezTo>
                  <a:pt x="8428695" y="-10002"/>
                  <a:pt x="8547108" y="27728"/>
                  <a:pt x="8729268" y="0"/>
                </a:cubicBezTo>
                <a:cubicBezTo>
                  <a:pt x="8877410" y="-8437"/>
                  <a:pt x="9075867" y="77431"/>
                  <a:pt x="9336116" y="0"/>
                </a:cubicBezTo>
                <a:cubicBezTo>
                  <a:pt x="9363320" y="72470"/>
                  <a:pt x="9315865" y="151951"/>
                  <a:pt x="9336116" y="222734"/>
                </a:cubicBezTo>
                <a:cubicBezTo>
                  <a:pt x="9083929" y="249033"/>
                  <a:pt x="8910353" y="187365"/>
                  <a:pt x="8752609" y="222734"/>
                </a:cubicBezTo>
                <a:cubicBezTo>
                  <a:pt x="8576201" y="234863"/>
                  <a:pt x="8532621" y="179604"/>
                  <a:pt x="8355824" y="222734"/>
                </a:cubicBezTo>
                <a:cubicBezTo>
                  <a:pt x="8177416" y="249720"/>
                  <a:pt x="8201851" y="217565"/>
                  <a:pt x="8052400" y="222734"/>
                </a:cubicBezTo>
                <a:cubicBezTo>
                  <a:pt x="7896554" y="231473"/>
                  <a:pt x="7823415" y="194738"/>
                  <a:pt x="7655615" y="222734"/>
                </a:cubicBezTo>
                <a:cubicBezTo>
                  <a:pt x="7488340" y="247616"/>
                  <a:pt x="7430060" y="217747"/>
                  <a:pt x="7258830" y="222734"/>
                </a:cubicBezTo>
                <a:cubicBezTo>
                  <a:pt x="7106537" y="247192"/>
                  <a:pt x="6939026" y="199923"/>
                  <a:pt x="6862045" y="222734"/>
                </a:cubicBezTo>
                <a:cubicBezTo>
                  <a:pt x="6775273" y="235874"/>
                  <a:pt x="6648430" y="172390"/>
                  <a:pt x="6465260" y="222734"/>
                </a:cubicBezTo>
                <a:cubicBezTo>
                  <a:pt x="6289119" y="244581"/>
                  <a:pt x="6229371" y="221982"/>
                  <a:pt x="6161837" y="222734"/>
                </a:cubicBezTo>
                <a:cubicBezTo>
                  <a:pt x="6077091" y="275847"/>
                  <a:pt x="5832050" y="221656"/>
                  <a:pt x="5671690" y="222734"/>
                </a:cubicBezTo>
                <a:cubicBezTo>
                  <a:pt x="5489727" y="278256"/>
                  <a:pt x="5465929" y="182506"/>
                  <a:pt x="5368267" y="222734"/>
                </a:cubicBezTo>
                <a:cubicBezTo>
                  <a:pt x="5252970" y="253352"/>
                  <a:pt x="5095140" y="219343"/>
                  <a:pt x="4971482" y="222734"/>
                </a:cubicBezTo>
                <a:cubicBezTo>
                  <a:pt x="4845174" y="226199"/>
                  <a:pt x="4737168" y="214350"/>
                  <a:pt x="4668058" y="222734"/>
                </a:cubicBezTo>
                <a:cubicBezTo>
                  <a:pt x="4603743" y="231557"/>
                  <a:pt x="4173108" y="79270"/>
                  <a:pt x="3897828" y="222734"/>
                </a:cubicBezTo>
                <a:cubicBezTo>
                  <a:pt x="3656225" y="320072"/>
                  <a:pt x="3448621" y="201677"/>
                  <a:pt x="3314321" y="222734"/>
                </a:cubicBezTo>
                <a:cubicBezTo>
                  <a:pt x="3205853" y="272486"/>
                  <a:pt x="2866604" y="154381"/>
                  <a:pt x="2637453" y="222734"/>
                </a:cubicBezTo>
                <a:cubicBezTo>
                  <a:pt x="2422403" y="295908"/>
                  <a:pt x="2460086" y="209645"/>
                  <a:pt x="2334029" y="222734"/>
                </a:cubicBezTo>
                <a:cubicBezTo>
                  <a:pt x="2222726" y="283991"/>
                  <a:pt x="2035884" y="188654"/>
                  <a:pt x="1750522" y="222734"/>
                </a:cubicBezTo>
                <a:cubicBezTo>
                  <a:pt x="1472080" y="280365"/>
                  <a:pt x="1416207" y="214596"/>
                  <a:pt x="1167015" y="222734"/>
                </a:cubicBezTo>
                <a:cubicBezTo>
                  <a:pt x="966591" y="223398"/>
                  <a:pt x="479438" y="111894"/>
                  <a:pt x="0" y="222734"/>
                </a:cubicBezTo>
                <a:cubicBezTo>
                  <a:pt x="-1127" y="108686"/>
                  <a:pt x="17180" y="65693"/>
                  <a:pt x="0" y="0"/>
                </a:cubicBezTo>
                <a:close/>
              </a:path>
              <a:path w="9336116" h="222734" fill="none" stroke="0" extrusionOk="0">
                <a:moveTo>
                  <a:pt x="0" y="0"/>
                </a:moveTo>
                <a:cubicBezTo>
                  <a:pt x="88534" y="11541"/>
                  <a:pt x="206391" y="36733"/>
                  <a:pt x="303424" y="0"/>
                </a:cubicBezTo>
                <a:cubicBezTo>
                  <a:pt x="390915" y="-20969"/>
                  <a:pt x="582261" y="11557"/>
                  <a:pt x="886931" y="0"/>
                </a:cubicBezTo>
                <a:cubicBezTo>
                  <a:pt x="1134331" y="-10308"/>
                  <a:pt x="1127726" y="20918"/>
                  <a:pt x="1190355" y="0"/>
                </a:cubicBezTo>
                <a:cubicBezTo>
                  <a:pt x="1242350" y="-48663"/>
                  <a:pt x="1417236" y="7316"/>
                  <a:pt x="1493779" y="0"/>
                </a:cubicBezTo>
                <a:cubicBezTo>
                  <a:pt x="1618488" y="-39919"/>
                  <a:pt x="1895986" y="46891"/>
                  <a:pt x="2077286" y="0"/>
                </a:cubicBezTo>
                <a:cubicBezTo>
                  <a:pt x="2233529" y="-3299"/>
                  <a:pt x="2385006" y="20881"/>
                  <a:pt x="2660793" y="0"/>
                </a:cubicBezTo>
                <a:cubicBezTo>
                  <a:pt x="2905991" y="-39404"/>
                  <a:pt x="2865651" y="-1093"/>
                  <a:pt x="2964217" y="0"/>
                </a:cubicBezTo>
                <a:cubicBezTo>
                  <a:pt x="3049593" y="-12812"/>
                  <a:pt x="3335382" y="-11820"/>
                  <a:pt x="3454363" y="0"/>
                </a:cubicBezTo>
                <a:cubicBezTo>
                  <a:pt x="3582249" y="-2218"/>
                  <a:pt x="3665882" y="26426"/>
                  <a:pt x="3851148" y="0"/>
                </a:cubicBezTo>
                <a:cubicBezTo>
                  <a:pt x="4008574" y="-42741"/>
                  <a:pt x="4280345" y="140702"/>
                  <a:pt x="4621377" y="0"/>
                </a:cubicBezTo>
                <a:cubicBezTo>
                  <a:pt x="4927276" y="-58536"/>
                  <a:pt x="4827983" y="31195"/>
                  <a:pt x="4924801" y="0"/>
                </a:cubicBezTo>
                <a:cubicBezTo>
                  <a:pt x="5047533" y="-11458"/>
                  <a:pt x="5405639" y="90050"/>
                  <a:pt x="5601670" y="0"/>
                </a:cubicBezTo>
                <a:cubicBezTo>
                  <a:pt x="5812327" y="-71546"/>
                  <a:pt x="5892418" y="15301"/>
                  <a:pt x="5998455" y="0"/>
                </a:cubicBezTo>
                <a:cubicBezTo>
                  <a:pt x="6110954" y="-3078"/>
                  <a:pt x="6509363" y="53465"/>
                  <a:pt x="6675323" y="0"/>
                </a:cubicBezTo>
                <a:cubicBezTo>
                  <a:pt x="6822424" y="-51452"/>
                  <a:pt x="6982596" y="25512"/>
                  <a:pt x="7072108" y="0"/>
                </a:cubicBezTo>
                <a:cubicBezTo>
                  <a:pt x="7153446" y="-10314"/>
                  <a:pt x="7258415" y="745"/>
                  <a:pt x="7375532" y="0"/>
                </a:cubicBezTo>
                <a:cubicBezTo>
                  <a:pt x="7493286" y="-12407"/>
                  <a:pt x="7636891" y="46352"/>
                  <a:pt x="7772317" y="0"/>
                </a:cubicBezTo>
                <a:cubicBezTo>
                  <a:pt x="7893969" y="-43080"/>
                  <a:pt x="7931783" y="7752"/>
                  <a:pt x="8075740" y="0"/>
                </a:cubicBezTo>
                <a:cubicBezTo>
                  <a:pt x="8190652" y="16661"/>
                  <a:pt x="8325280" y="25503"/>
                  <a:pt x="8565886" y="0"/>
                </a:cubicBezTo>
                <a:cubicBezTo>
                  <a:pt x="8804245" y="-59066"/>
                  <a:pt x="9042889" y="77002"/>
                  <a:pt x="9336116" y="0"/>
                </a:cubicBezTo>
                <a:cubicBezTo>
                  <a:pt x="9358667" y="94749"/>
                  <a:pt x="9339149" y="146749"/>
                  <a:pt x="9336116" y="222734"/>
                </a:cubicBezTo>
                <a:cubicBezTo>
                  <a:pt x="9127301" y="207042"/>
                  <a:pt x="8881401" y="195333"/>
                  <a:pt x="8565886" y="222734"/>
                </a:cubicBezTo>
                <a:cubicBezTo>
                  <a:pt x="8283572" y="356069"/>
                  <a:pt x="8134463" y="200293"/>
                  <a:pt x="7795657" y="222734"/>
                </a:cubicBezTo>
                <a:cubicBezTo>
                  <a:pt x="7462164" y="255881"/>
                  <a:pt x="7604631" y="218271"/>
                  <a:pt x="7492233" y="222734"/>
                </a:cubicBezTo>
                <a:cubicBezTo>
                  <a:pt x="7326695" y="224353"/>
                  <a:pt x="7096409" y="148598"/>
                  <a:pt x="6908726" y="222734"/>
                </a:cubicBezTo>
                <a:cubicBezTo>
                  <a:pt x="6729181" y="270962"/>
                  <a:pt x="6445377" y="216260"/>
                  <a:pt x="6325219" y="222734"/>
                </a:cubicBezTo>
                <a:cubicBezTo>
                  <a:pt x="6209834" y="264503"/>
                  <a:pt x="6101315" y="231085"/>
                  <a:pt x="6021795" y="222734"/>
                </a:cubicBezTo>
                <a:cubicBezTo>
                  <a:pt x="5981659" y="208019"/>
                  <a:pt x="5808319" y="186193"/>
                  <a:pt x="5625010" y="222734"/>
                </a:cubicBezTo>
                <a:cubicBezTo>
                  <a:pt x="5463422" y="281447"/>
                  <a:pt x="5097339" y="146857"/>
                  <a:pt x="4854780" y="222734"/>
                </a:cubicBezTo>
                <a:cubicBezTo>
                  <a:pt x="4624247" y="332763"/>
                  <a:pt x="4692629" y="192813"/>
                  <a:pt x="4551357" y="222734"/>
                </a:cubicBezTo>
                <a:cubicBezTo>
                  <a:pt x="4389606" y="251508"/>
                  <a:pt x="4259588" y="217337"/>
                  <a:pt x="3967849" y="222734"/>
                </a:cubicBezTo>
                <a:cubicBezTo>
                  <a:pt x="3680851" y="223702"/>
                  <a:pt x="3623028" y="164879"/>
                  <a:pt x="3290981" y="222734"/>
                </a:cubicBezTo>
                <a:cubicBezTo>
                  <a:pt x="2950546" y="288135"/>
                  <a:pt x="2919374" y="204059"/>
                  <a:pt x="2707474" y="222734"/>
                </a:cubicBezTo>
                <a:cubicBezTo>
                  <a:pt x="2501172" y="253694"/>
                  <a:pt x="2414226" y="208643"/>
                  <a:pt x="2217328" y="222734"/>
                </a:cubicBezTo>
                <a:cubicBezTo>
                  <a:pt x="2032261" y="239333"/>
                  <a:pt x="1977574" y="211192"/>
                  <a:pt x="1820543" y="222734"/>
                </a:cubicBezTo>
                <a:cubicBezTo>
                  <a:pt x="1650174" y="234081"/>
                  <a:pt x="1615751" y="194054"/>
                  <a:pt x="1423758" y="222734"/>
                </a:cubicBezTo>
                <a:cubicBezTo>
                  <a:pt x="1223220" y="232618"/>
                  <a:pt x="1017292" y="219241"/>
                  <a:pt x="933612" y="222734"/>
                </a:cubicBezTo>
                <a:cubicBezTo>
                  <a:pt x="838280" y="249003"/>
                  <a:pt x="702753" y="201501"/>
                  <a:pt x="630188" y="222734"/>
                </a:cubicBezTo>
                <a:cubicBezTo>
                  <a:pt x="553926" y="254063"/>
                  <a:pt x="202116" y="151987"/>
                  <a:pt x="0" y="222734"/>
                </a:cubicBezTo>
                <a:cubicBezTo>
                  <a:pt x="-22629" y="112951"/>
                  <a:pt x="14039" y="84065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336116"/>
                      <a:gd name="connsiteY0" fmla="*/ 0 h 222734"/>
                      <a:gd name="connsiteX1" fmla="*/ 303424 w 9336116"/>
                      <a:gd name="connsiteY1" fmla="*/ 0 h 222734"/>
                      <a:gd name="connsiteX2" fmla="*/ 886931 w 9336116"/>
                      <a:gd name="connsiteY2" fmla="*/ 0 h 222734"/>
                      <a:gd name="connsiteX3" fmla="*/ 1190355 w 9336116"/>
                      <a:gd name="connsiteY3" fmla="*/ 0 h 222734"/>
                      <a:gd name="connsiteX4" fmla="*/ 1493779 w 9336116"/>
                      <a:gd name="connsiteY4" fmla="*/ 0 h 222734"/>
                      <a:gd name="connsiteX5" fmla="*/ 2077286 w 9336116"/>
                      <a:gd name="connsiteY5" fmla="*/ 0 h 222734"/>
                      <a:gd name="connsiteX6" fmla="*/ 2660793 w 9336116"/>
                      <a:gd name="connsiteY6" fmla="*/ 0 h 222734"/>
                      <a:gd name="connsiteX7" fmla="*/ 2964217 w 9336116"/>
                      <a:gd name="connsiteY7" fmla="*/ 0 h 222734"/>
                      <a:gd name="connsiteX8" fmla="*/ 3454363 w 9336116"/>
                      <a:gd name="connsiteY8" fmla="*/ 0 h 222734"/>
                      <a:gd name="connsiteX9" fmla="*/ 3851148 w 9336116"/>
                      <a:gd name="connsiteY9" fmla="*/ 0 h 222734"/>
                      <a:gd name="connsiteX10" fmla="*/ 4621377 w 9336116"/>
                      <a:gd name="connsiteY10" fmla="*/ 0 h 222734"/>
                      <a:gd name="connsiteX11" fmla="*/ 4924801 w 9336116"/>
                      <a:gd name="connsiteY11" fmla="*/ 0 h 222734"/>
                      <a:gd name="connsiteX12" fmla="*/ 5601670 w 9336116"/>
                      <a:gd name="connsiteY12" fmla="*/ 0 h 222734"/>
                      <a:gd name="connsiteX13" fmla="*/ 5998455 w 9336116"/>
                      <a:gd name="connsiteY13" fmla="*/ 0 h 222734"/>
                      <a:gd name="connsiteX14" fmla="*/ 6675323 w 9336116"/>
                      <a:gd name="connsiteY14" fmla="*/ 0 h 222734"/>
                      <a:gd name="connsiteX15" fmla="*/ 7072108 w 9336116"/>
                      <a:gd name="connsiteY15" fmla="*/ 0 h 222734"/>
                      <a:gd name="connsiteX16" fmla="*/ 7375532 w 9336116"/>
                      <a:gd name="connsiteY16" fmla="*/ 0 h 222734"/>
                      <a:gd name="connsiteX17" fmla="*/ 7772317 w 9336116"/>
                      <a:gd name="connsiteY17" fmla="*/ 0 h 222734"/>
                      <a:gd name="connsiteX18" fmla="*/ 8075740 w 9336116"/>
                      <a:gd name="connsiteY18" fmla="*/ 0 h 222734"/>
                      <a:gd name="connsiteX19" fmla="*/ 8565886 w 9336116"/>
                      <a:gd name="connsiteY19" fmla="*/ 0 h 222734"/>
                      <a:gd name="connsiteX20" fmla="*/ 9336116 w 9336116"/>
                      <a:gd name="connsiteY20" fmla="*/ 0 h 222734"/>
                      <a:gd name="connsiteX21" fmla="*/ 9336116 w 9336116"/>
                      <a:gd name="connsiteY21" fmla="*/ 222734 h 222734"/>
                      <a:gd name="connsiteX22" fmla="*/ 8565886 w 9336116"/>
                      <a:gd name="connsiteY22" fmla="*/ 222734 h 222734"/>
                      <a:gd name="connsiteX23" fmla="*/ 7795657 w 9336116"/>
                      <a:gd name="connsiteY23" fmla="*/ 222734 h 222734"/>
                      <a:gd name="connsiteX24" fmla="*/ 7492233 w 9336116"/>
                      <a:gd name="connsiteY24" fmla="*/ 222734 h 222734"/>
                      <a:gd name="connsiteX25" fmla="*/ 6908726 w 9336116"/>
                      <a:gd name="connsiteY25" fmla="*/ 222734 h 222734"/>
                      <a:gd name="connsiteX26" fmla="*/ 6325219 w 9336116"/>
                      <a:gd name="connsiteY26" fmla="*/ 222734 h 222734"/>
                      <a:gd name="connsiteX27" fmla="*/ 6021795 w 9336116"/>
                      <a:gd name="connsiteY27" fmla="*/ 222734 h 222734"/>
                      <a:gd name="connsiteX28" fmla="*/ 5625010 w 9336116"/>
                      <a:gd name="connsiteY28" fmla="*/ 222734 h 222734"/>
                      <a:gd name="connsiteX29" fmla="*/ 4854780 w 9336116"/>
                      <a:gd name="connsiteY29" fmla="*/ 222734 h 222734"/>
                      <a:gd name="connsiteX30" fmla="*/ 4551357 w 9336116"/>
                      <a:gd name="connsiteY30" fmla="*/ 222734 h 222734"/>
                      <a:gd name="connsiteX31" fmla="*/ 3967849 w 9336116"/>
                      <a:gd name="connsiteY31" fmla="*/ 222734 h 222734"/>
                      <a:gd name="connsiteX32" fmla="*/ 3290981 w 9336116"/>
                      <a:gd name="connsiteY32" fmla="*/ 222734 h 222734"/>
                      <a:gd name="connsiteX33" fmla="*/ 2707474 w 9336116"/>
                      <a:gd name="connsiteY33" fmla="*/ 222734 h 222734"/>
                      <a:gd name="connsiteX34" fmla="*/ 2217328 w 9336116"/>
                      <a:gd name="connsiteY34" fmla="*/ 222734 h 222734"/>
                      <a:gd name="connsiteX35" fmla="*/ 1820543 w 9336116"/>
                      <a:gd name="connsiteY35" fmla="*/ 222734 h 222734"/>
                      <a:gd name="connsiteX36" fmla="*/ 1423758 w 9336116"/>
                      <a:gd name="connsiteY36" fmla="*/ 222734 h 222734"/>
                      <a:gd name="connsiteX37" fmla="*/ 933612 w 9336116"/>
                      <a:gd name="connsiteY37" fmla="*/ 222734 h 222734"/>
                      <a:gd name="connsiteX38" fmla="*/ 630188 w 9336116"/>
                      <a:gd name="connsiteY38" fmla="*/ 222734 h 222734"/>
                      <a:gd name="connsiteX39" fmla="*/ 0 w 9336116"/>
                      <a:gd name="connsiteY39" fmla="*/ 222734 h 222734"/>
                      <a:gd name="connsiteX40" fmla="*/ 0 w 9336116"/>
                      <a:gd name="connsiteY40" fmla="*/ 0 h 22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336116" h="222734" fill="none" extrusionOk="0">
                        <a:moveTo>
                          <a:pt x="0" y="0"/>
                        </a:moveTo>
                        <a:cubicBezTo>
                          <a:pt x="99707" y="-4739"/>
                          <a:pt x="207444" y="33058"/>
                          <a:pt x="303424" y="0"/>
                        </a:cubicBezTo>
                        <a:cubicBezTo>
                          <a:pt x="399404" y="-33058"/>
                          <a:pt x="629942" y="10058"/>
                          <a:pt x="886931" y="0"/>
                        </a:cubicBezTo>
                        <a:cubicBezTo>
                          <a:pt x="1143920" y="-10058"/>
                          <a:pt x="1127448" y="22512"/>
                          <a:pt x="1190355" y="0"/>
                        </a:cubicBezTo>
                        <a:cubicBezTo>
                          <a:pt x="1253262" y="-22512"/>
                          <a:pt x="1392831" y="19130"/>
                          <a:pt x="1493779" y="0"/>
                        </a:cubicBezTo>
                        <a:cubicBezTo>
                          <a:pt x="1594727" y="-19130"/>
                          <a:pt x="1932508" y="27378"/>
                          <a:pt x="2077286" y="0"/>
                        </a:cubicBezTo>
                        <a:cubicBezTo>
                          <a:pt x="2222064" y="-27378"/>
                          <a:pt x="2412212" y="37557"/>
                          <a:pt x="2660793" y="0"/>
                        </a:cubicBezTo>
                        <a:cubicBezTo>
                          <a:pt x="2909374" y="-37557"/>
                          <a:pt x="2860584" y="2686"/>
                          <a:pt x="2964217" y="0"/>
                        </a:cubicBezTo>
                        <a:cubicBezTo>
                          <a:pt x="3067850" y="-2686"/>
                          <a:pt x="3328223" y="4272"/>
                          <a:pt x="3454363" y="0"/>
                        </a:cubicBezTo>
                        <a:cubicBezTo>
                          <a:pt x="3580503" y="-4272"/>
                          <a:pt x="3668360" y="28416"/>
                          <a:pt x="3851148" y="0"/>
                        </a:cubicBezTo>
                        <a:cubicBezTo>
                          <a:pt x="4033937" y="-28416"/>
                          <a:pt x="4300015" y="68920"/>
                          <a:pt x="4621377" y="0"/>
                        </a:cubicBezTo>
                        <a:cubicBezTo>
                          <a:pt x="4942739" y="-68920"/>
                          <a:pt x="4830928" y="35415"/>
                          <a:pt x="4924801" y="0"/>
                        </a:cubicBezTo>
                        <a:cubicBezTo>
                          <a:pt x="5018674" y="-35415"/>
                          <a:pt x="5399337" y="56724"/>
                          <a:pt x="5601670" y="0"/>
                        </a:cubicBezTo>
                        <a:cubicBezTo>
                          <a:pt x="5804003" y="-56724"/>
                          <a:pt x="5882317" y="22172"/>
                          <a:pt x="5998455" y="0"/>
                        </a:cubicBezTo>
                        <a:cubicBezTo>
                          <a:pt x="6114594" y="-22172"/>
                          <a:pt x="6502206" y="47398"/>
                          <a:pt x="6675323" y="0"/>
                        </a:cubicBezTo>
                        <a:cubicBezTo>
                          <a:pt x="6848440" y="-47398"/>
                          <a:pt x="6980873" y="17252"/>
                          <a:pt x="7072108" y="0"/>
                        </a:cubicBezTo>
                        <a:cubicBezTo>
                          <a:pt x="7163343" y="-17252"/>
                          <a:pt x="7256808" y="17317"/>
                          <a:pt x="7375532" y="0"/>
                        </a:cubicBezTo>
                        <a:cubicBezTo>
                          <a:pt x="7494256" y="-17317"/>
                          <a:pt x="7642905" y="35466"/>
                          <a:pt x="7772317" y="0"/>
                        </a:cubicBezTo>
                        <a:cubicBezTo>
                          <a:pt x="7901730" y="-35466"/>
                          <a:pt x="7949055" y="10903"/>
                          <a:pt x="8075740" y="0"/>
                        </a:cubicBezTo>
                        <a:cubicBezTo>
                          <a:pt x="8202425" y="-10903"/>
                          <a:pt x="8332749" y="46120"/>
                          <a:pt x="8565886" y="0"/>
                        </a:cubicBezTo>
                        <a:cubicBezTo>
                          <a:pt x="8799023" y="-46120"/>
                          <a:pt x="9065888" y="4969"/>
                          <a:pt x="9336116" y="0"/>
                        </a:cubicBezTo>
                        <a:cubicBezTo>
                          <a:pt x="9356677" y="97673"/>
                          <a:pt x="9333167" y="136235"/>
                          <a:pt x="9336116" y="222734"/>
                        </a:cubicBezTo>
                        <a:cubicBezTo>
                          <a:pt x="9119603" y="284752"/>
                          <a:pt x="8851281" y="140846"/>
                          <a:pt x="8565886" y="222734"/>
                        </a:cubicBezTo>
                        <a:cubicBezTo>
                          <a:pt x="8280491" y="304622"/>
                          <a:pt x="8136195" y="185522"/>
                          <a:pt x="7795657" y="222734"/>
                        </a:cubicBezTo>
                        <a:cubicBezTo>
                          <a:pt x="7455119" y="259946"/>
                          <a:pt x="7613934" y="218706"/>
                          <a:pt x="7492233" y="222734"/>
                        </a:cubicBezTo>
                        <a:cubicBezTo>
                          <a:pt x="7370532" y="226762"/>
                          <a:pt x="7108334" y="162781"/>
                          <a:pt x="6908726" y="222734"/>
                        </a:cubicBezTo>
                        <a:cubicBezTo>
                          <a:pt x="6709118" y="282687"/>
                          <a:pt x="6458697" y="183546"/>
                          <a:pt x="6325219" y="222734"/>
                        </a:cubicBezTo>
                        <a:cubicBezTo>
                          <a:pt x="6191741" y="261922"/>
                          <a:pt x="6094732" y="213791"/>
                          <a:pt x="6021795" y="222734"/>
                        </a:cubicBezTo>
                        <a:cubicBezTo>
                          <a:pt x="5948858" y="231677"/>
                          <a:pt x="5798052" y="192923"/>
                          <a:pt x="5625010" y="222734"/>
                        </a:cubicBezTo>
                        <a:cubicBezTo>
                          <a:pt x="5451969" y="252545"/>
                          <a:pt x="5092575" y="133254"/>
                          <a:pt x="4854780" y="222734"/>
                        </a:cubicBezTo>
                        <a:cubicBezTo>
                          <a:pt x="4616985" y="312214"/>
                          <a:pt x="4693117" y="200373"/>
                          <a:pt x="4551357" y="222734"/>
                        </a:cubicBezTo>
                        <a:cubicBezTo>
                          <a:pt x="4409597" y="245095"/>
                          <a:pt x="4258521" y="207549"/>
                          <a:pt x="3967849" y="222734"/>
                        </a:cubicBezTo>
                        <a:cubicBezTo>
                          <a:pt x="3677177" y="237919"/>
                          <a:pt x="3602142" y="160339"/>
                          <a:pt x="3290981" y="222734"/>
                        </a:cubicBezTo>
                        <a:cubicBezTo>
                          <a:pt x="2979820" y="285129"/>
                          <a:pt x="2910803" y="194727"/>
                          <a:pt x="2707474" y="222734"/>
                        </a:cubicBezTo>
                        <a:cubicBezTo>
                          <a:pt x="2504145" y="250741"/>
                          <a:pt x="2411150" y="212913"/>
                          <a:pt x="2217328" y="222734"/>
                        </a:cubicBezTo>
                        <a:cubicBezTo>
                          <a:pt x="2023506" y="232555"/>
                          <a:pt x="1984180" y="214725"/>
                          <a:pt x="1820543" y="222734"/>
                        </a:cubicBezTo>
                        <a:cubicBezTo>
                          <a:pt x="1656907" y="230743"/>
                          <a:pt x="1612416" y="188235"/>
                          <a:pt x="1423758" y="222734"/>
                        </a:cubicBezTo>
                        <a:cubicBezTo>
                          <a:pt x="1235101" y="257233"/>
                          <a:pt x="1036049" y="194913"/>
                          <a:pt x="933612" y="222734"/>
                        </a:cubicBezTo>
                        <a:cubicBezTo>
                          <a:pt x="831175" y="250555"/>
                          <a:pt x="701977" y="198694"/>
                          <a:pt x="630188" y="222734"/>
                        </a:cubicBezTo>
                        <a:cubicBezTo>
                          <a:pt x="558399" y="246774"/>
                          <a:pt x="205806" y="181070"/>
                          <a:pt x="0" y="222734"/>
                        </a:cubicBezTo>
                        <a:cubicBezTo>
                          <a:pt x="-14927" y="117564"/>
                          <a:pt x="11453" y="89131"/>
                          <a:pt x="0" y="0"/>
                        </a:cubicBezTo>
                        <a:close/>
                      </a:path>
                      <a:path w="9336116" h="222734" stroke="0" extrusionOk="0">
                        <a:moveTo>
                          <a:pt x="0" y="0"/>
                        </a:moveTo>
                        <a:cubicBezTo>
                          <a:pt x="118513" y="-54364"/>
                          <a:pt x="309355" y="1349"/>
                          <a:pt x="583507" y="0"/>
                        </a:cubicBezTo>
                        <a:cubicBezTo>
                          <a:pt x="857659" y="-1349"/>
                          <a:pt x="878003" y="1238"/>
                          <a:pt x="980292" y="0"/>
                        </a:cubicBezTo>
                        <a:cubicBezTo>
                          <a:pt x="1082581" y="-1238"/>
                          <a:pt x="1314516" y="13311"/>
                          <a:pt x="1470438" y="0"/>
                        </a:cubicBezTo>
                        <a:cubicBezTo>
                          <a:pt x="1626360" y="-13311"/>
                          <a:pt x="1657561" y="9611"/>
                          <a:pt x="1773862" y="0"/>
                        </a:cubicBezTo>
                        <a:cubicBezTo>
                          <a:pt x="1890163" y="-9611"/>
                          <a:pt x="2247582" y="79906"/>
                          <a:pt x="2544092" y="0"/>
                        </a:cubicBezTo>
                        <a:cubicBezTo>
                          <a:pt x="2840602" y="-79906"/>
                          <a:pt x="2955766" y="28071"/>
                          <a:pt x="3127599" y="0"/>
                        </a:cubicBezTo>
                        <a:cubicBezTo>
                          <a:pt x="3299432" y="-28071"/>
                          <a:pt x="3339161" y="20606"/>
                          <a:pt x="3431023" y="0"/>
                        </a:cubicBezTo>
                        <a:cubicBezTo>
                          <a:pt x="3522885" y="-20606"/>
                          <a:pt x="3865834" y="28862"/>
                          <a:pt x="4014530" y="0"/>
                        </a:cubicBezTo>
                        <a:cubicBezTo>
                          <a:pt x="4163226" y="-28862"/>
                          <a:pt x="4350249" y="31072"/>
                          <a:pt x="4598037" y="0"/>
                        </a:cubicBezTo>
                        <a:cubicBezTo>
                          <a:pt x="4845825" y="-31072"/>
                          <a:pt x="4761807" y="25650"/>
                          <a:pt x="4901461" y="0"/>
                        </a:cubicBezTo>
                        <a:cubicBezTo>
                          <a:pt x="5041115" y="-25650"/>
                          <a:pt x="5119630" y="618"/>
                          <a:pt x="5298246" y="0"/>
                        </a:cubicBezTo>
                        <a:cubicBezTo>
                          <a:pt x="5476862" y="-618"/>
                          <a:pt x="5850966" y="10314"/>
                          <a:pt x="6068475" y="0"/>
                        </a:cubicBezTo>
                        <a:cubicBezTo>
                          <a:pt x="6285984" y="-10314"/>
                          <a:pt x="6460810" y="67266"/>
                          <a:pt x="6651983" y="0"/>
                        </a:cubicBezTo>
                        <a:cubicBezTo>
                          <a:pt x="6843156" y="-67266"/>
                          <a:pt x="6973965" y="33851"/>
                          <a:pt x="7235490" y="0"/>
                        </a:cubicBezTo>
                        <a:cubicBezTo>
                          <a:pt x="7497015" y="-33851"/>
                          <a:pt x="7547474" y="54011"/>
                          <a:pt x="7725636" y="0"/>
                        </a:cubicBezTo>
                        <a:cubicBezTo>
                          <a:pt x="7903798" y="-54011"/>
                          <a:pt x="7895685" y="10232"/>
                          <a:pt x="8029060" y="0"/>
                        </a:cubicBezTo>
                        <a:cubicBezTo>
                          <a:pt x="8162435" y="-10232"/>
                          <a:pt x="8214569" y="49"/>
                          <a:pt x="8332484" y="0"/>
                        </a:cubicBezTo>
                        <a:cubicBezTo>
                          <a:pt x="8450399" y="-49"/>
                          <a:pt x="8555114" y="23560"/>
                          <a:pt x="8729268" y="0"/>
                        </a:cubicBezTo>
                        <a:cubicBezTo>
                          <a:pt x="8903422" y="-23560"/>
                          <a:pt x="9078853" y="57051"/>
                          <a:pt x="9336116" y="0"/>
                        </a:cubicBezTo>
                        <a:cubicBezTo>
                          <a:pt x="9343992" y="77161"/>
                          <a:pt x="9313271" y="156793"/>
                          <a:pt x="9336116" y="222734"/>
                        </a:cubicBezTo>
                        <a:cubicBezTo>
                          <a:pt x="9077539" y="232592"/>
                          <a:pt x="8918557" y="192222"/>
                          <a:pt x="8752609" y="222734"/>
                        </a:cubicBezTo>
                        <a:cubicBezTo>
                          <a:pt x="8586661" y="253246"/>
                          <a:pt x="8528698" y="181626"/>
                          <a:pt x="8355824" y="222734"/>
                        </a:cubicBezTo>
                        <a:cubicBezTo>
                          <a:pt x="8182950" y="263842"/>
                          <a:pt x="8195954" y="209280"/>
                          <a:pt x="8052400" y="222734"/>
                        </a:cubicBezTo>
                        <a:cubicBezTo>
                          <a:pt x="7908846" y="236188"/>
                          <a:pt x="7821511" y="196068"/>
                          <a:pt x="7655615" y="222734"/>
                        </a:cubicBezTo>
                        <a:cubicBezTo>
                          <a:pt x="7489719" y="249400"/>
                          <a:pt x="7431620" y="203167"/>
                          <a:pt x="7258830" y="222734"/>
                        </a:cubicBezTo>
                        <a:cubicBezTo>
                          <a:pt x="7086041" y="242301"/>
                          <a:pt x="6963073" y="209996"/>
                          <a:pt x="6862045" y="222734"/>
                        </a:cubicBezTo>
                        <a:cubicBezTo>
                          <a:pt x="6761018" y="235472"/>
                          <a:pt x="6636760" y="184392"/>
                          <a:pt x="6465260" y="222734"/>
                        </a:cubicBezTo>
                        <a:cubicBezTo>
                          <a:pt x="6293760" y="261076"/>
                          <a:pt x="6223448" y="204534"/>
                          <a:pt x="6161837" y="222734"/>
                        </a:cubicBezTo>
                        <a:cubicBezTo>
                          <a:pt x="6100226" y="240934"/>
                          <a:pt x="5852145" y="169257"/>
                          <a:pt x="5671690" y="222734"/>
                        </a:cubicBezTo>
                        <a:cubicBezTo>
                          <a:pt x="5491235" y="276211"/>
                          <a:pt x="5470532" y="186628"/>
                          <a:pt x="5368267" y="222734"/>
                        </a:cubicBezTo>
                        <a:cubicBezTo>
                          <a:pt x="5266002" y="258840"/>
                          <a:pt x="5091462" y="220066"/>
                          <a:pt x="4971482" y="222734"/>
                        </a:cubicBezTo>
                        <a:cubicBezTo>
                          <a:pt x="4851502" y="225402"/>
                          <a:pt x="4736531" y="207075"/>
                          <a:pt x="4668058" y="222734"/>
                        </a:cubicBezTo>
                        <a:cubicBezTo>
                          <a:pt x="4599585" y="238393"/>
                          <a:pt x="4145788" y="131284"/>
                          <a:pt x="3897828" y="222734"/>
                        </a:cubicBezTo>
                        <a:cubicBezTo>
                          <a:pt x="3649868" y="314184"/>
                          <a:pt x="3457554" y="214741"/>
                          <a:pt x="3314321" y="222734"/>
                        </a:cubicBezTo>
                        <a:cubicBezTo>
                          <a:pt x="3171088" y="230727"/>
                          <a:pt x="2869538" y="149328"/>
                          <a:pt x="2637453" y="222734"/>
                        </a:cubicBezTo>
                        <a:cubicBezTo>
                          <a:pt x="2405368" y="296140"/>
                          <a:pt x="2449089" y="195774"/>
                          <a:pt x="2334029" y="222734"/>
                        </a:cubicBezTo>
                        <a:cubicBezTo>
                          <a:pt x="2218969" y="249694"/>
                          <a:pt x="2028329" y="171911"/>
                          <a:pt x="1750522" y="222734"/>
                        </a:cubicBezTo>
                        <a:cubicBezTo>
                          <a:pt x="1472715" y="273557"/>
                          <a:pt x="1417433" y="210563"/>
                          <a:pt x="1167015" y="222734"/>
                        </a:cubicBezTo>
                        <a:cubicBezTo>
                          <a:pt x="916597" y="234905"/>
                          <a:pt x="480220" y="127131"/>
                          <a:pt x="0" y="222734"/>
                        </a:cubicBezTo>
                        <a:cubicBezTo>
                          <a:pt x="-298" y="119789"/>
                          <a:pt x="15839" y="620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02297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D4ABDA-9533-4A62-89CE-49D407B70A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74052" y="5828866"/>
            <a:ext cx="3129280" cy="8875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3236EE0-70FB-45A5-88BD-C23372C126DD}"/>
              </a:ext>
            </a:extLst>
          </p:cNvPr>
          <p:cNvSpPr/>
          <p:nvPr userDrawn="1"/>
        </p:nvSpPr>
        <p:spPr>
          <a:xfrm>
            <a:off x="0" y="223727"/>
            <a:ext cx="12192000" cy="122234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3069"/>
            <a:ext cx="109728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923889"/>
            <a:ext cx="10972800" cy="42022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75B289-3672-4594-B077-0CA05DD7A459}"/>
              </a:ext>
            </a:extLst>
          </p:cNvPr>
          <p:cNvSpPr/>
          <p:nvPr userDrawn="1"/>
        </p:nvSpPr>
        <p:spPr>
          <a:xfrm>
            <a:off x="-99751" y="1350878"/>
            <a:ext cx="9336116" cy="222734"/>
          </a:xfrm>
          <a:custGeom>
            <a:avLst/>
            <a:gdLst>
              <a:gd name="connsiteX0" fmla="*/ 0 w 9336116"/>
              <a:gd name="connsiteY0" fmla="*/ 0 h 222734"/>
              <a:gd name="connsiteX1" fmla="*/ 303424 w 9336116"/>
              <a:gd name="connsiteY1" fmla="*/ 0 h 222734"/>
              <a:gd name="connsiteX2" fmla="*/ 886931 w 9336116"/>
              <a:gd name="connsiteY2" fmla="*/ 0 h 222734"/>
              <a:gd name="connsiteX3" fmla="*/ 1190355 w 9336116"/>
              <a:gd name="connsiteY3" fmla="*/ 0 h 222734"/>
              <a:gd name="connsiteX4" fmla="*/ 1493779 w 9336116"/>
              <a:gd name="connsiteY4" fmla="*/ 0 h 222734"/>
              <a:gd name="connsiteX5" fmla="*/ 2077286 w 9336116"/>
              <a:gd name="connsiteY5" fmla="*/ 0 h 222734"/>
              <a:gd name="connsiteX6" fmla="*/ 2660793 w 9336116"/>
              <a:gd name="connsiteY6" fmla="*/ 0 h 222734"/>
              <a:gd name="connsiteX7" fmla="*/ 2964217 w 9336116"/>
              <a:gd name="connsiteY7" fmla="*/ 0 h 222734"/>
              <a:gd name="connsiteX8" fmla="*/ 3454363 w 9336116"/>
              <a:gd name="connsiteY8" fmla="*/ 0 h 222734"/>
              <a:gd name="connsiteX9" fmla="*/ 3851148 w 9336116"/>
              <a:gd name="connsiteY9" fmla="*/ 0 h 222734"/>
              <a:gd name="connsiteX10" fmla="*/ 4621377 w 9336116"/>
              <a:gd name="connsiteY10" fmla="*/ 0 h 222734"/>
              <a:gd name="connsiteX11" fmla="*/ 4924801 w 9336116"/>
              <a:gd name="connsiteY11" fmla="*/ 0 h 222734"/>
              <a:gd name="connsiteX12" fmla="*/ 5601670 w 9336116"/>
              <a:gd name="connsiteY12" fmla="*/ 0 h 222734"/>
              <a:gd name="connsiteX13" fmla="*/ 5998455 w 9336116"/>
              <a:gd name="connsiteY13" fmla="*/ 0 h 222734"/>
              <a:gd name="connsiteX14" fmla="*/ 6675323 w 9336116"/>
              <a:gd name="connsiteY14" fmla="*/ 0 h 222734"/>
              <a:gd name="connsiteX15" fmla="*/ 7072108 w 9336116"/>
              <a:gd name="connsiteY15" fmla="*/ 0 h 222734"/>
              <a:gd name="connsiteX16" fmla="*/ 7375532 w 9336116"/>
              <a:gd name="connsiteY16" fmla="*/ 0 h 222734"/>
              <a:gd name="connsiteX17" fmla="*/ 7772317 w 9336116"/>
              <a:gd name="connsiteY17" fmla="*/ 0 h 222734"/>
              <a:gd name="connsiteX18" fmla="*/ 8075740 w 9336116"/>
              <a:gd name="connsiteY18" fmla="*/ 0 h 222734"/>
              <a:gd name="connsiteX19" fmla="*/ 8565886 w 9336116"/>
              <a:gd name="connsiteY19" fmla="*/ 0 h 222734"/>
              <a:gd name="connsiteX20" fmla="*/ 9336116 w 9336116"/>
              <a:gd name="connsiteY20" fmla="*/ 0 h 222734"/>
              <a:gd name="connsiteX21" fmla="*/ 9336116 w 9336116"/>
              <a:gd name="connsiteY21" fmla="*/ 222734 h 222734"/>
              <a:gd name="connsiteX22" fmla="*/ 8565886 w 9336116"/>
              <a:gd name="connsiteY22" fmla="*/ 222734 h 222734"/>
              <a:gd name="connsiteX23" fmla="*/ 7795657 w 9336116"/>
              <a:gd name="connsiteY23" fmla="*/ 222734 h 222734"/>
              <a:gd name="connsiteX24" fmla="*/ 7492233 w 9336116"/>
              <a:gd name="connsiteY24" fmla="*/ 222734 h 222734"/>
              <a:gd name="connsiteX25" fmla="*/ 6908726 w 9336116"/>
              <a:gd name="connsiteY25" fmla="*/ 222734 h 222734"/>
              <a:gd name="connsiteX26" fmla="*/ 6325219 w 9336116"/>
              <a:gd name="connsiteY26" fmla="*/ 222734 h 222734"/>
              <a:gd name="connsiteX27" fmla="*/ 6021795 w 9336116"/>
              <a:gd name="connsiteY27" fmla="*/ 222734 h 222734"/>
              <a:gd name="connsiteX28" fmla="*/ 5625010 w 9336116"/>
              <a:gd name="connsiteY28" fmla="*/ 222734 h 222734"/>
              <a:gd name="connsiteX29" fmla="*/ 4854780 w 9336116"/>
              <a:gd name="connsiteY29" fmla="*/ 222734 h 222734"/>
              <a:gd name="connsiteX30" fmla="*/ 4551357 w 9336116"/>
              <a:gd name="connsiteY30" fmla="*/ 222734 h 222734"/>
              <a:gd name="connsiteX31" fmla="*/ 3967849 w 9336116"/>
              <a:gd name="connsiteY31" fmla="*/ 222734 h 222734"/>
              <a:gd name="connsiteX32" fmla="*/ 3290981 w 9336116"/>
              <a:gd name="connsiteY32" fmla="*/ 222734 h 222734"/>
              <a:gd name="connsiteX33" fmla="*/ 2707474 w 9336116"/>
              <a:gd name="connsiteY33" fmla="*/ 222734 h 222734"/>
              <a:gd name="connsiteX34" fmla="*/ 2217328 w 9336116"/>
              <a:gd name="connsiteY34" fmla="*/ 222734 h 222734"/>
              <a:gd name="connsiteX35" fmla="*/ 1820543 w 9336116"/>
              <a:gd name="connsiteY35" fmla="*/ 222734 h 222734"/>
              <a:gd name="connsiteX36" fmla="*/ 1423758 w 9336116"/>
              <a:gd name="connsiteY36" fmla="*/ 222734 h 222734"/>
              <a:gd name="connsiteX37" fmla="*/ 933612 w 9336116"/>
              <a:gd name="connsiteY37" fmla="*/ 222734 h 222734"/>
              <a:gd name="connsiteX38" fmla="*/ 630188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  <a:gd name="connsiteX0" fmla="*/ 0 w 9336116"/>
              <a:gd name="connsiteY0" fmla="*/ 0 h 222734"/>
              <a:gd name="connsiteX1" fmla="*/ 583507 w 9336116"/>
              <a:gd name="connsiteY1" fmla="*/ 0 h 222734"/>
              <a:gd name="connsiteX2" fmla="*/ 980292 w 9336116"/>
              <a:gd name="connsiteY2" fmla="*/ 0 h 222734"/>
              <a:gd name="connsiteX3" fmla="*/ 1470438 w 9336116"/>
              <a:gd name="connsiteY3" fmla="*/ 0 h 222734"/>
              <a:gd name="connsiteX4" fmla="*/ 1773862 w 9336116"/>
              <a:gd name="connsiteY4" fmla="*/ 0 h 222734"/>
              <a:gd name="connsiteX5" fmla="*/ 2544092 w 9336116"/>
              <a:gd name="connsiteY5" fmla="*/ 0 h 222734"/>
              <a:gd name="connsiteX6" fmla="*/ 3127599 w 9336116"/>
              <a:gd name="connsiteY6" fmla="*/ 0 h 222734"/>
              <a:gd name="connsiteX7" fmla="*/ 3431023 w 9336116"/>
              <a:gd name="connsiteY7" fmla="*/ 0 h 222734"/>
              <a:gd name="connsiteX8" fmla="*/ 4014530 w 9336116"/>
              <a:gd name="connsiteY8" fmla="*/ 0 h 222734"/>
              <a:gd name="connsiteX9" fmla="*/ 4598037 w 9336116"/>
              <a:gd name="connsiteY9" fmla="*/ 0 h 222734"/>
              <a:gd name="connsiteX10" fmla="*/ 4901461 w 9336116"/>
              <a:gd name="connsiteY10" fmla="*/ 0 h 222734"/>
              <a:gd name="connsiteX11" fmla="*/ 5298246 w 9336116"/>
              <a:gd name="connsiteY11" fmla="*/ 0 h 222734"/>
              <a:gd name="connsiteX12" fmla="*/ 6068475 w 9336116"/>
              <a:gd name="connsiteY12" fmla="*/ 0 h 222734"/>
              <a:gd name="connsiteX13" fmla="*/ 6651983 w 9336116"/>
              <a:gd name="connsiteY13" fmla="*/ 0 h 222734"/>
              <a:gd name="connsiteX14" fmla="*/ 7235490 w 9336116"/>
              <a:gd name="connsiteY14" fmla="*/ 0 h 222734"/>
              <a:gd name="connsiteX15" fmla="*/ 7725636 w 9336116"/>
              <a:gd name="connsiteY15" fmla="*/ 0 h 222734"/>
              <a:gd name="connsiteX16" fmla="*/ 8029060 w 9336116"/>
              <a:gd name="connsiteY16" fmla="*/ 0 h 222734"/>
              <a:gd name="connsiteX17" fmla="*/ 8332484 w 9336116"/>
              <a:gd name="connsiteY17" fmla="*/ 0 h 222734"/>
              <a:gd name="connsiteX18" fmla="*/ 8729268 w 9336116"/>
              <a:gd name="connsiteY18" fmla="*/ 0 h 222734"/>
              <a:gd name="connsiteX19" fmla="*/ 9336116 w 9336116"/>
              <a:gd name="connsiteY19" fmla="*/ 0 h 222734"/>
              <a:gd name="connsiteX20" fmla="*/ 9336116 w 9336116"/>
              <a:gd name="connsiteY20" fmla="*/ 222734 h 222734"/>
              <a:gd name="connsiteX21" fmla="*/ 8752609 w 9336116"/>
              <a:gd name="connsiteY21" fmla="*/ 222734 h 222734"/>
              <a:gd name="connsiteX22" fmla="*/ 8355824 w 9336116"/>
              <a:gd name="connsiteY22" fmla="*/ 222734 h 222734"/>
              <a:gd name="connsiteX23" fmla="*/ 8052400 w 9336116"/>
              <a:gd name="connsiteY23" fmla="*/ 222734 h 222734"/>
              <a:gd name="connsiteX24" fmla="*/ 7655615 w 9336116"/>
              <a:gd name="connsiteY24" fmla="*/ 222734 h 222734"/>
              <a:gd name="connsiteX25" fmla="*/ 7258830 w 9336116"/>
              <a:gd name="connsiteY25" fmla="*/ 222734 h 222734"/>
              <a:gd name="connsiteX26" fmla="*/ 6862045 w 9336116"/>
              <a:gd name="connsiteY26" fmla="*/ 222734 h 222734"/>
              <a:gd name="connsiteX27" fmla="*/ 6465260 w 9336116"/>
              <a:gd name="connsiteY27" fmla="*/ 222734 h 222734"/>
              <a:gd name="connsiteX28" fmla="*/ 6161837 w 9336116"/>
              <a:gd name="connsiteY28" fmla="*/ 222734 h 222734"/>
              <a:gd name="connsiteX29" fmla="*/ 5671690 w 9336116"/>
              <a:gd name="connsiteY29" fmla="*/ 222734 h 222734"/>
              <a:gd name="connsiteX30" fmla="*/ 5368267 w 9336116"/>
              <a:gd name="connsiteY30" fmla="*/ 222734 h 222734"/>
              <a:gd name="connsiteX31" fmla="*/ 4971482 w 9336116"/>
              <a:gd name="connsiteY31" fmla="*/ 222734 h 222734"/>
              <a:gd name="connsiteX32" fmla="*/ 4668058 w 9336116"/>
              <a:gd name="connsiteY32" fmla="*/ 222734 h 222734"/>
              <a:gd name="connsiteX33" fmla="*/ 3897828 w 9336116"/>
              <a:gd name="connsiteY33" fmla="*/ 222734 h 222734"/>
              <a:gd name="connsiteX34" fmla="*/ 3314321 w 9336116"/>
              <a:gd name="connsiteY34" fmla="*/ 222734 h 222734"/>
              <a:gd name="connsiteX35" fmla="*/ 2637453 w 9336116"/>
              <a:gd name="connsiteY35" fmla="*/ 222734 h 222734"/>
              <a:gd name="connsiteX36" fmla="*/ 2334029 w 9336116"/>
              <a:gd name="connsiteY36" fmla="*/ 222734 h 222734"/>
              <a:gd name="connsiteX37" fmla="*/ 1750522 w 9336116"/>
              <a:gd name="connsiteY37" fmla="*/ 222734 h 222734"/>
              <a:gd name="connsiteX38" fmla="*/ 1167015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36116" h="222734" fill="none" extrusionOk="0">
                <a:moveTo>
                  <a:pt x="0" y="0"/>
                </a:moveTo>
                <a:cubicBezTo>
                  <a:pt x="120494" y="6126"/>
                  <a:pt x="206758" y="43479"/>
                  <a:pt x="303424" y="0"/>
                </a:cubicBezTo>
                <a:cubicBezTo>
                  <a:pt x="397672" y="-28257"/>
                  <a:pt x="691666" y="43238"/>
                  <a:pt x="886931" y="0"/>
                </a:cubicBezTo>
                <a:cubicBezTo>
                  <a:pt x="1149161" y="-8960"/>
                  <a:pt x="1126729" y="25852"/>
                  <a:pt x="1190355" y="0"/>
                </a:cubicBezTo>
                <a:cubicBezTo>
                  <a:pt x="1269229" y="-2330"/>
                  <a:pt x="1409714" y="-5896"/>
                  <a:pt x="1493779" y="0"/>
                </a:cubicBezTo>
                <a:cubicBezTo>
                  <a:pt x="1579134" y="-5372"/>
                  <a:pt x="1926926" y="37087"/>
                  <a:pt x="2077286" y="0"/>
                </a:cubicBezTo>
                <a:cubicBezTo>
                  <a:pt x="2224591" y="-44702"/>
                  <a:pt x="2403962" y="27287"/>
                  <a:pt x="2660793" y="0"/>
                </a:cubicBezTo>
                <a:cubicBezTo>
                  <a:pt x="2917220" y="-46114"/>
                  <a:pt x="2861078" y="4239"/>
                  <a:pt x="2964217" y="0"/>
                </a:cubicBezTo>
                <a:cubicBezTo>
                  <a:pt x="3067379" y="1699"/>
                  <a:pt x="3316640" y="6345"/>
                  <a:pt x="3454363" y="0"/>
                </a:cubicBezTo>
                <a:cubicBezTo>
                  <a:pt x="3580006" y="-11512"/>
                  <a:pt x="3664078" y="23848"/>
                  <a:pt x="3851148" y="0"/>
                </a:cubicBezTo>
                <a:cubicBezTo>
                  <a:pt x="4047162" y="-1489"/>
                  <a:pt x="4312418" y="70845"/>
                  <a:pt x="4621377" y="0"/>
                </a:cubicBezTo>
                <a:cubicBezTo>
                  <a:pt x="4950820" y="-46533"/>
                  <a:pt x="4817548" y="34820"/>
                  <a:pt x="4924801" y="0"/>
                </a:cubicBezTo>
                <a:cubicBezTo>
                  <a:pt x="5058724" y="-4568"/>
                  <a:pt x="5386353" y="6829"/>
                  <a:pt x="5601670" y="0"/>
                </a:cubicBezTo>
                <a:cubicBezTo>
                  <a:pt x="5806508" y="-60045"/>
                  <a:pt x="5855283" y="7236"/>
                  <a:pt x="5998455" y="0"/>
                </a:cubicBezTo>
                <a:cubicBezTo>
                  <a:pt x="6149631" y="-41509"/>
                  <a:pt x="6455512" y="49670"/>
                  <a:pt x="6675323" y="0"/>
                </a:cubicBezTo>
                <a:cubicBezTo>
                  <a:pt x="6845782" y="-26779"/>
                  <a:pt x="7006499" y="9326"/>
                  <a:pt x="7072108" y="0"/>
                </a:cubicBezTo>
                <a:cubicBezTo>
                  <a:pt x="7167690" y="-14834"/>
                  <a:pt x="7262857" y="6371"/>
                  <a:pt x="7375532" y="0"/>
                </a:cubicBezTo>
                <a:cubicBezTo>
                  <a:pt x="7500729" y="-16146"/>
                  <a:pt x="7633591" y="19267"/>
                  <a:pt x="7772317" y="0"/>
                </a:cubicBezTo>
                <a:cubicBezTo>
                  <a:pt x="7883221" y="-37006"/>
                  <a:pt x="7950152" y="11929"/>
                  <a:pt x="8075740" y="0"/>
                </a:cubicBezTo>
                <a:cubicBezTo>
                  <a:pt x="8212149" y="-27887"/>
                  <a:pt x="8327004" y="50531"/>
                  <a:pt x="8565886" y="0"/>
                </a:cubicBezTo>
                <a:cubicBezTo>
                  <a:pt x="8764185" y="8947"/>
                  <a:pt x="9066563" y="-59397"/>
                  <a:pt x="9336116" y="0"/>
                </a:cubicBezTo>
                <a:cubicBezTo>
                  <a:pt x="9360611" y="97474"/>
                  <a:pt x="9324651" y="144221"/>
                  <a:pt x="9336116" y="222734"/>
                </a:cubicBezTo>
                <a:cubicBezTo>
                  <a:pt x="9053402" y="246216"/>
                  <a:pt x="8822445" y="178582"/>
                  <a:pt x="8565886" y="222734"/>
                </a:cubicBezTo>
                <a:cubicBezTo>
                  <a:pt x="8312591" y="289390"/>
                  <a:pt x="8133349" y="181879"/>
                  <a:pt x="7795657" y="222734"/>
                </a:cubicBezTo>
                <a:cubicBezTo>
                  <a:pt x="7464577" y="225683"/>
                  <a:pt x="7619108" y="240854"/>
                  <a:pt x="7492233" y="222734"/>
                </a:cubicBezTo>
                <a:cubicBezTo>
                  <a:pt x="7394468" y="202828"/>
                  <a:pt x="7082566" y="117818"/>
                  <a:pt x="6908726" y="222734"/>
                </a:cubicBezTo>
                <a:cubicBezTo>
                  <a:pt x="6676224" y="280967"/>
                  <a:pt x="6425563" y="172957"/>
                  <a:pt x="6325219" y="222734"/>
                </a:cubicBezTo>
                <a:cubicBezTo>
                  <a:pt x="6178509" y="256952"/>
                  <a:pt x="6090241" y="220683"/>
                  <a:pt x="6021795" y="222734"/>
                </a:cubicBezTo>
                <a:cubicBezTo>
                  <a:pt x="5939021" y="187022"/>
                  <a:pt x="5811635" y="199190"/>
                  <a:pt x="5625010" y="222734"/>
                </a:cubicBezTo>
                <a:cubicBezTo>
                  <a:pt x="5409729" y="199684"/>
                  <a:pt x="5119791" y="123962"/>
                  <a:pt x="4854780" y="222734"/>
                </a:cubicBezTo>
                <a:cubicBezTo>
                  <a:pt x="4649150" y="336104"/>
                  <a:pt x="4707473" y="220723"/>
                  <a:pt x="4551357" y="222734"/>
                </a:cubicBezTo>
                <a:cubicBezTo>
                  <a:pt x="4408521" y="255511"/>
                  <a:pt x="4261620" y="195717"/>
                  <a:pt x="3967849" y="222734"/>
                </a:cubicBezTo>
                <a:cubicBezTo>
                  <a:pt x="3689711" y="264321"/>
                  <a:pt x="3603024" y="163334"/>
                  <a:pt x="3290981" y="222734"/>
                </a:cubicBezTo>
                <a:cubicBezTo>
                  <a:pt x="3003499" y="263010"/>
                  <a:pt x="2914589" y="194637"/>
                  <a:pt x="2707474" y="222734"/>
                </a:cubicBezTo>
                <a:cubicBezTo>
                  <a:pt x="2481543" y="269469"/>
                  <a:pt x="2429006" y="206304"/>
                  <a:pt x="2217328" y="222734"/>
                </a:cubicBezTo>
                <a:cubicBezTo>
                  <a:pt x="2018818" y="237201"/>
                  <a:pt x="1972544" y="214603"/>
                  <a:pt x="1820543" y="222734"/>
                </a:cubicBezTo>
                <a:cubicBezTo>
                  <a:pt x="1649208" y="242661"/>
                  <a:pt x="1617324" y="191504"/>
                  <a:pt x="1423758" y="222734"/>
                </a:cubicBezTo>
                <a:cubicBezTo>
                  <a:pt x="1250325" y="256931"/>
                  <a:pt x="1036846" y="218310"/>
                  <a:pt x="933612" y="222734"/>
                </a:cubicBezTo>
                <a:cubicBezTo>
                  <a:pt x="825923" y="251606"/>
                  <a:pt x="702986" y="201783"/>
                  <a:pt x="630188" y="222734"/>
                </a:cubicBezTo>
                <a:cubicBezTo>
                  <a:pt x="586291" y="196727"/>
                  <a:pt x="173131" y="156533"/>
                  <a:pt x="0" y="222734"/>
                </a:cubicBezTo>
                <a:cubicBezTo>
                  <a:pt x="-11175" y="118237"/>
                  <a:pt x="13687" y="85201"/>
                  <a:pt x="0" y="0"/>
                </a:cubicBezTo>
                <a:close/>
              </a:path>
              <a:path w="9336116" h="222734" stroke="0" extrusionOk="0">
                <a:moveTo>
                  <a:pt x="0" y="0"/>
                </a:moveTo>
                <a:cubicBezTo>
                  <a:pt x="121963" y="-5463"/>
                  <a:pt x="284391" y="7755"/>
                  <a:pt x="583507" y="0"/>
                </a:cubicBezTo>
                <a:cubicBezTo>
                  <a:pt x="701999" y="-24537"/>
                  <a:pt x="830160" y="31043"/>
                  <a:pt x="980292" y="0"/>
                </a:cubicBezTo>
                <a:cubicBezTo>
                  <a:pt x="1083126" y="-47276"/>
                  <a:pt x="1321595" y="7244"/>
                  <a:pt x="1470438" y="0"/>
                </a:cubicBezTo>
                <a:cubicBezTo>
                  <a:pt x="1634480" y="-13148"/>
                  <a:pt x="1651791" y="18426"/>
                  <a:pt x="1773862" y="0"/>
                </a:cubicBezTo>
                <a:cubicBezTo>
                  <a:pt x="1876502" y="1458"/>
                  <a:pt x="2326381" y="83613"/>
                  <a:pt x="2544092" y="0"/>
                </a:cubicBezTo>
                <a:cubicBezTo>
                  <a:pt x="2824320" y="-58409"/>
                  <a:pt x="2932176" y="-9487"/>
                  <a:pt x="3127599" y="0"/>
                </a:cubicBezTo>
                <a:cubicBezTo>
                  <a:pt x="3295298" y="-25233"/>
                  <a:pt x="3348513" y="34347"/>
                  <a:pt x="3431023" y="0"/>
                </a:cubicBezTo>
                <a:cubicBezTo>
                  <a:pt x="3496973" y="-12777"/>
                  <a:pt x="3872511" y="50487"/>
                  <a:pt x="4014530" y="0"/>
                </a:cubicBezTo>
                <a:cubicBezTo>
                  <a:pt x="4150180" y="-28772"/>
                  <a:pt x="4393483" y="-6550"/>
                  <a:pt x="4598037" y="0"/>
                </a:cubicBezTo>
                <a:cubicBezTo>
                  <a:pt x="4847316" y="-26725"/>
                  <a:pt x="4757641" y="25546"/>
                  <a:pt x="4901461" y="0"/>
                </a:cubicBezTo>
                <a:cubicBezTo>
                  <a:pt x="5024743" y="-21632"/>
                  <a:pt x="5108316" y="-14200"/>
                  <a:pt x="5298246" y="0"/>
                </a:cubicBezTo>
                <a:cubicBezTo>
                  <a:pt x="5496007" y="34901"/>
                  <a:pt x="5840925" y="53282"/>
                  <a:pt x="6068475" y="0"/>
                </a:cubicBezTo>
                <a:cubicBezTo>
                  <a:pt x="6311813" y="-60956"/>
                  <a:pt x="6432770" y="64602"/>
                  <a:pt x="6651983" y="0"/>
                </a:cubicBezTo>
                <a:cubicBezTo>
                  <a:pt x="6827233" y="-38737"/>
                  <a:pt x="6978948" y="12387"/>
                  <a:pt x="7235490" y="0"/>
                </a:cubicBezTo>
                <a:cubicBezTo>
                  <a:pt x="7499033" y="-34907"/>
                  <a:pt x="7544866" y="63278"/>
                  <a:pt x="7725636" y="0"/>
                </a:cubicBezTo>
                <a:cubicBezTo>
                  <a:pt x="7907164" y="-37765"/>
                  <a:pt x="7897926" y="8404"/>
                  <a:pt x="8029060" y="0"/>
                </a:cubicBezTo>
                <a:cubicBezTo>
                  <a:pt x="8162108" y="-11629"/>
                  <a:pt x="8222988" y="9599"/>
                  <a:pt x="8332484" y="0"/>
                </a:cubicBezTo>
                <a:cubicBezTo>
                  <a:pt x="8428695" y="-10002"/>
                  <a:pt x="8547108" y="27728"/>
                  <a:pt x="8729268" y="0"/>
                </a:cubicBezTo>
                <a:cubicBezTo>
                  <a:pt x="8877410" y="-8437"/>
                  <a:pt x="9075867" y="77431"/>
                  <a:pt x="9336116" y="0"/>
                </a:cubicBezTo>
                <a:cubicBezTo>
                  <a:pt x="9363320" y="72470"/>
                  <a:pt x="9315865" y="151951"/>
                  <a:pt x="9336116" y="222734"/>
                </a:cubicBezTo>
                <a:cubicBezTo>
                  <a:pt x="9083929" y="249033"/>
                  <a:pt x="8910353" y="187365"/>
                  <a:pt x="8752609" y="222734"/>
                </a:cubicBezTo>
                <a:cubicBezTo>
                  <a:pt x="8576201" y="234863"/>
                  <a:pt x="8532621" y="179604"/>
                  <a:pt x="8355824" y="222734"/>
                </a:cubicBezTo>
                <a:cubicBezTo>
                  <a:pt x="8177416" y="249720"/>
                  <a:pt x="8201851" y="217565"/>
                  <a:pt x="8052400" y="222734"/>
                </a:cubicBezTo>
                <a:cubicBezTo>
                  <a:pt x="7896554" y="231473"/>
                  <a:pt x="7823415" y="194738"/>
                  <a:pt x="7655615" y="222734"/>
                </a:cubicBezTo>
                <a:cubicBezTo>
                  <a:pt x="7488340" y="247616"/>
                  <a:pt x="7430060" y="217747"/>
                  <a:pt x="7258830" y="222734"/>
                </a:cubicBezTo>
                <a:cubicBezTo>
                  <a:pt x="7106537" y="247192"/>
                  <a:pt x="6939026" y="199923"/>
                  <a:pt x="6862045" y="222734"/>
                </a:cubicBezTo>
                <a:cubicBezTo>
                  <a:pt x="6775273" y="235874"/>
                  <a:pt x="6648430" y="172390"/>
                  <a:pt x="6465260" y="222734"/>
                </a:cubicBezTo>
                <a:cubicBezTo>
                  <a:pt x="6289119" y="244581"/>
                  <a:pt x="6229371" y="221982"/>
                  <a:pt x="6161837" y="222734"/>
                </a:cubicBezTo>
                <a:cubicBezTo>
                  <a:pt x="6077091" y="275847"/>
                  <a:pt x="5832050" y="221656"/>
                  <a:pt x="5671690" y="222734"/>
                </a:cubicBezTo>
                <a:cubicBezTo>
                  <a:pt x="5489727" y="278256"/>
                  <a:pt x="5465929" y="182506"/>
                  <a:pt x="5368267" y="222734"/>
                </a:cubicBezTo>
                <a:cubicBezTo>
                  <a:pt x="5252970" y="253352"/>
                  <a:pt x="5095140" y="219343"/>
                  <a:pt x="4971482" y="222734"/>
                </a:cubicBezTo>
                <a:cubicBezTo>
                  <a:pt x="4845174" y="226199"/>
                  <a:pt x="4737168" y="214350"/>
                  <a:pt x="4668058" y="222734"/>
                </a:cubicBezTo>
                <a:cubicBezTo>
                  <a:pt x="4603743" y="231557"/>
                  <a:pt x="4173108" y="79270"/>
                  <a:pt x="3897828" y="222734"/>
                </a:cubicBezTo>
                <a:cubicBezTo>
                  <a:pt x="3656225" y="320072"/>
                  <a:pt x="3448621" y="201677"/>
                  <a:pt x="3314321" y="222734"/>
                </a:cubicBezTo>
                <a:cubicBezTo>
                  <a:pt x="3205853" y="272486"/>
                  <a:pt x="2866604" y="154381"/>
                  <a:pt x="2637453" y="222734"/>
                </a:cubicBezTo>
                <a:cubicBezTo>
                  <a:pt x="2422403" y="295908"/>
                  <a:pt x="2460086" y="209645"/>
                  <a:pt x="2334029" y="222734"/>
                </a:cubicBezTo>
                <a:cubicBezTo>
                  <a:pt x="2222726" y="283991"/>
                  <a:pt x="2035884" y="188654"/>
                  <a:pt x="1750522" y="222734"/>
                </a:cubicBezTo>
                <a:cubicBezTo>
                  <a:pt x="1472080" y="280365"/>
                  <a:pt x="1416207" y="214596"/>
                  <a:pt x="1167015" y="222734"/>
                </a:cubicBezTo>
                <a:cubicBezTo>
                  <a:pt x="966591" y="223398"/>
                  <a:pt x="479438" y="111894"/>
                  <a:pt x="0" y="222734"/>
                </a:cubicBezTo>
                <a:cubicBezTo>
                  <a:pt x="-1127" y="108686"/>
                  <a:pt x="17180" y="65693"/>
                  <a:pt x="0" y="0"/>
                </a:cubicBezTo>
                <a:close/>
              </a:path>
              <a:path w="9336116" h="222734" fill="none" stroke="0" extrusionOk="0">
                <a:moveTo>
                  <a:pt x="0" y="0"/>
                </a:moveTo>
                <a:cubicBezTo>
                  <a:pt x="88534" y="11541"/>
                  <a:pt x="206391" y="36733"/>
                  <a:pt x="303424" y="0"/>
                </a:cubicBezTo>
                <a:cubicBezTo>
                  <a:pt x="390915" y="-20969"/>
                  <a:pt x="582261" y="11557"/>
                  <a:pt x="886931" y="0"/>
                </a:cubicBezTo>
                <a:cubicBezTo>
                  <a:pt x="1134331" y="-10308"/>
                  <a:pt x="1127726" y="20918"/>
                  <a:pt x="1190355" y="0"/>
                </a:cubicBezTo>
                <a:cubicBezTo>
                  <a:pt x="1242350" y="-48663"/>
                  <a:pt x="1417236" y="7316"/>
                  <a:pt x="1493779" y="0"/>
                </a:cubicBezTo>
                <a:cubicBezTo>
                  <a:pt x="1618488" y="-39919"/>
                  <a:pt x="1895986" y="46891"/>
                  <a:pt x="2077286" y="0"/>
                </a:cubicBezTo>
                <a:cubicBezTo>
                  <a:pt x="2233529" y="-3299"/>
                  <a:pt x="2385006" y="20881"/>
                  <a:pt x="2660793" y="0"/>
                </a:cubicBezTo>
                <a:cubicBezTo>
                  <a:pt x="2905991" y="-39404"/>
                  <a:pt x="2865651" y="-1093"/>
                  <a:pt x="2964217" y="0"/>
                </a:cubicBezTo>
                <a:cubicBezTo>
                  <a:pt x="3049593" y="-12812"/>
                  <a:pt x="3335382" y="-11820"/>
                  <a:pt x="3454363" y="0"/>
                </a:cubicBezTo>
                <a:cubicBezTo>
                  <a:pt x="3582249" y="-2218"/>
                  <a:pt x="3665882" y="26426"/>
                  <a:pt x="3851148" y="0"/>
                </a:cubicBezTo>
                <a:cubicBezTo>
                  <a:pt x="4008574" y="-42741"/>
                  <a:pt x="4280345" y="140702"/>
                  <a:pt x="4621377" y="0"/>
                </a:cubicBezTo>
                <a:cubicBezTo>
                  <a:pt x="4927276" y="-58536"/>
                  <a:pt x="4827983" y="31195"/>
                  <a:pt x="4924801" y="0"/>
                </a:cubicBezTo>
                <a:cubicBezTo>
                  <a:pt x="5047533" y="-11458"/>
                  <a:pt x="5405639" y="90050"/>
                  <a:pt x="5601670" y="0"/>
                </a:cubicBezTo>
                <a:cubicBezTo>
                  <a:pt x="5812327" y="-71546"/>
                  <a:pt x="5892418" y="15301"/>
                  <a:pt x="5998455" y="0"/>
                </a:cubicBezTo>
                <a:cubicBezTo>
                  <a:pt x="6110954" y="-3078"/>
                  <a:pt x="6509363" y="53465"/>
                  <a:pt x="6675323" y="0"/>
                </a:cubicBezTo>
                <a:cubicBezTo>
                  <a:pt x="6822424" y="-51452"/>
                  <a:pt x="6982596" y="25512"/>
                  <a:pt x="7072108" y="0"/>
                </a:cubicBezTo>
                <a:cubicBezTo>
                  <a:pt x="7153446" y="-10314"/>
                  <a:pt x="7258415" y="745"/>
                  <a:pt x="7375532" y="0"/>
                </a:cubicBezTo>
                <a:cubicBezTo>
                  <a:pt x="7493286" y="-12407"/>
                  <a:pt x="7636891" y="46352"/>
                  <a:pt x="7772317" y="0"/>
                </a:cubicBezTo>
                <a:cubicBezTo>
                  <a:pt x="7893969" y="-43080"/>
                  <a:pt x="7931783" y="7752"/>
                  <a:pt x="8075740" y="0"/>
                </a:cubicBezTo>
                <a:cubicBezTo>
                  <a:pt x="8190652" y="16661"/>
                  <a:pt x="8325280" y="25503"/>
                  <a:pt x="8565886" y="0"/>
                </a:cubicBezTo>
                <a:cubicBezTo>
                  <a:pt x="8804245" y="-59066"/>
                  <a:pt x="9042889" y="77002"/>
                  <a:pt x="9336116" y="0"/>
                </a:cubicBezTo>
                <a:cubicBezTo>
                  <a:pt x="9358667" y="94749"/>
                  <a:pt x="9339149" y="146749"/>
                  <a:pt x="9336116" y="222734"/>
                </a:cubicBezTo>
                <a:cubicBezTo>
                  <a:pt x="9127301" y="207042"/>
                  <a:pt x="8881401" y="195333"/>
                  <a:pt x="8565886" y="222734"/>
                </a:cubicBezTo>
                <a:cubicBezTo>
                  <a:pt x="8283572" y="356069"/>
                  <a:pt x="8134463" y="200293"/>
                  <a:pt x="7795657" y="222734"/>
                </a:cubicBezTo>
                <a:cubicBezTo>
                  <a:pt x="7462164" y="255881"/>
                  <a:pt x="7604631" y="218271"/>
                  <a:pt x="7492233" y="222734"/>
                </a:cubicBezTo>
                <a:cubicBezTo>
                  <a:pt x="7326695" y="224353"/>
                  <a:pt x="7096409" y="148598"/>
                  <a:pt x="6908726" y="222734"/>
                </a:cubicBezTo>
                <a:cubicBezTo>
                  <a:pt x="6729181" y="270962"/>
                  <a:pt x="6445377" y="216260"/>
                  <a:pt x="6325219" y="222734"/>
                </a:cubicBezTo>
                <a:cubicBezTo>
                  <a:pt x="6209834" y="264503"/>
                  <a:pt x="6101315" y="231085"/>
                  <a:pt x="6021795" y="222734"/>
                </a:cubicBezTo>
                <a:cubicBezTo>
                  <a:pt x="5981659" y="208019"/>
                  <a:pt x="5808319" y="186193"/>
                  <a:pt x="5625010" y="222734"/>
                </a:cubicBezTo>
                <a:cubicBezTo>
                  <a:pt x="5463422" y="281447"/>
                  <a:pt x="5097339" y="146857"/>
                  <a:pt x="4854780" y="222734"/>
                </a:cubicBezTo>
                <a:cubicBezTo>
                  <a:pt x="4624247" y="332763"/>
                  <a:pt x="4692629" y="192813"/>
                  <a:pt x="4551357" y="222734"/>
                </a:cubicBezTo>
                <a:cubicBezTo>
                  <a:pt x="4389606" y="251508"/>
                  <a:pt x="4259588" y="217337"/>
                  <a:pt x="3967849" y="222734"/>
                </a:cubicBezTo>
                <a:cubicBezTo>
                  <a:pt x="3680851" y="223702"/>
                  <a:pt x="3623028" y="164879"/>
                  <a:pt x="3290981" y="222734"/>
                </a:cubicBezTo>
                <a:cubicBezTo>
                  <a:pt x="2950546" y="288135"/>
                  <a:pt x="2919374" y="204059"/>
                  <a:pt x="2707474" y="222734"/>
                </a:cubicBezTo>
                <a:cubicBezTo>
                  <a:pt x="2501172" y="253694"/>
                  <a:pt x="2414226" y="208643"/>
                  <a:pt x="2217328" y="222734"/>
                </a:cubicBezTo>
                <a:cubicBezTo>
                  <a:pt x="2032261" y="239333"/>
                  <a:pt x="1977574" y="211192"/>
                  <a:pt x="1820543" y="222734"/>
                </a:cubicBezTo>
                <a:cubicBezTo>
                  <a:pt x="1650174" y="234081"/>
                  <a:pt x="1615751" y="194054"/>
                  <a:pt x="1423758" y="222734"/>
                </a:cubicBezTo>
                <a:cubicBezTo>
                  <a:pt x="1223220" y="232618"/>
                  <a:pt x="1017292" y="219241"/>
                  <a:pt x="933612" y="222734"/>
                </a:cubicBezTo>
                <a:cubicBezTo>
                  <a:pt x="838280" y="249003"/>
                  <a:pt x="702753" y="201501"/>
                  <a:pt x="630188" y="222734"/>
                </a:cubicBezTo>
                <a:cubicBezTo>
                  <a:pt x="553926" y="254063"/>
                  <a:pt x="202116" y="151987"/>
                  <a:pt x="0" y="222734"/>
                </a:cubicBezTo>
                <a:cubicBezTo>
                  <a:pt x="-22629" y="112951"/>
                  <a:pt x="14039" y="84065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336116"/>
                      <a:gd name="connsiteY0" fmla="*/ 0 h 222734"/>
                      <a:gd name="connsiteX1" fmla="*/ 303424 w 9336116"/>
                      <a:gd name="connsiteY1" fmla="*/ 0 h 222734"/>
                      <a:gd name="connsiteX2" fmla="*/ 886931 w 9336116"/>
                      <a:gd name="connsiteY2" fmla="*/ 0 h 222734"/>
                      <a:gd name="connsiteX3" fmla="*/ 1190355 w 9336116"/>
                      <a:gd name="connsiteY3" fmla="*/ 0 h 222734"/>
                      <a:gd name="connsiteX4" fmla="*/ 1493779 w 9336116"/>
                      <a:gd name="connsiteY4" fmla="*/ 0 h 222734"/>
                      <a:gd name="connsiteX5" fmla="*/ 2077286 w 9336116"/>
                      <a:gd name="connsiteY5" fmla="*/ 0 h 222734"/>
                      <a:gd name="connsiteX6" fmla="*/ 2660793 w 9336116"/>
                      <a:gd name="connsiteY6" fmla="*/ 0 h 222734"/>
                      <a:gd name="connsiteX7" fmla="*/ 2964217 w 9336116"/>
                      <a:gd name="connsiteY7" fmla="*/ 0 h 222734"/>
                      <a:gd name="connsiteX8" fmla="*/ 3454363 w 9336116"/>
                      <a:gd name="connsiteY8" fmla="*/ 0 h 222734"/>
                      <a:gd name="connsiteX9" fmla="*/ 3851148 w 9336116"/>
                      <a:gd name="connsiteY9" fmla="*/ 0 h 222734"/>
                      <a:gd name="connsiteX10" fmla="*/ 4621377 w 9336116"/>
                      <a:gd name="connsiteY10" fmla="*/ 0 h 222734"/>
                      <a:gd name="connsiteX11" fmla="*/ 4924801 w 9336116"/>
                      <a:gd name="connsiteY11" fmla="*/ 0 h 222734"/>
                      <a:gd name="connsiteX12" fmla="*/ 5601670 w 9336116"/>
                      <a:gd name="connsiteY12" fmla="*/ 0 h 222734"/>
                      <a:gd name="connsiteX13" fmla="*/ 5998455 w 9336116"/>
                      <a:gd name="connsiteY13" fmla="*/ 0 h 222734"/>
                      <a:gd name="connsiteX14" fmla="*/ 6675323 w 9336116"/>
                      <a:gd name="connsiteY14" fmla="*/ 0 h 222734"/>
                      <a:gd name="connsiteX15" fmla="*/ 7072108 w 9336116"/>
                      <a:gd name="connsiteY15" fmla="*/ 0 h 222734"/>
                      <a:gd name="connsiteX16" fmla="*/ 7375532 w 9336116"/>
                      <a:gd name="connsiteY16" fmla="*/ 0 h 222734"/>
                      <a:gd name="connsiteX17" fmla="*/ 7772317 w 9336116"/>
                      <a:gd name="connsiteY17" fmla="*/ 0 h 222734"/>
                      <a:gd name="connsiteX18" fmla="*/ 8075740 w 9336116"/>
                      <a:gd name="connsiteY18" fmla="*/ 0 h 222734"/>
                      <a:gd name="connsiteX19" fmla="*/ 8565886 w 9336116"/>
                      <a:gd name="connsiteY19" fmla="*/ 0 h 222734"/>
                      <a:gd name="connsiteX20" fmla="*/ 9336116 w 9336116"/>
                      <a:gd name="connsiteY20" fmla="*/ 0 h 222734"/>
                      <a:gd name="connsiteX21" fmla="*/ 9336116 w 9336116"/>
                      <a:gd name="connsiteY21" fmla="*/ 222734 h 222734"/>
                      <a:gd name="connsiteX22" fmla="*/ 8565886 w 9336116"/>
                      <a:gd name="connsiteY22" fmla="*/ 222734 h 222734"/>
                      <a:gd name="connsiteX23" fmla="*/ 7795657 w 9336116"/>
                      <a:gd name="connsiteY23" fmla="*/ 222734 h 222734"/>
                      <a:gd name="connsiteX24" fmla="*/ 7492233 w 9336116"/>
                      <a:gd name="connsiteY24" fmla="*/ 222734 h 222734"/>
                      <a:gd name="connsiteX25" fmla="*/ 6908726 w 9336116"/>
                      <a:gd name="connsiteY25" fmla="*/ 222734 h 222734"/>
                      <a:gd name="connsiteX26" fmla="*/ 6325219 w 9336116"/>
                      <a:gd name="connsiteY26" fmla="*/ 222734 h 222734"/>
                      <a:gd name="connsiteX27" fmla="*/ 6021795 w 9336116"/>
                      <a:gd name="connsiteY27" fmla="*/ 222734 h 222734"/>
                      <a:gd name="connsiteX28" fmla="*/ 5625010 w 9336116"/>
                      <a:gd name="connsiteY28" fmla="*/ 222734 h 222734"/>
                      <a:gd name="connsiteX29" fmla="*/ 4854780 w 9336116"/>
                      <a:gd name="connsiteY29" fmla="*/ 222734 h 222734"/>
                      <a:gd name="connsiteX30" fmla="*/ 4551357 w 9336116"/>
                      <a:gd name="connsiteY30" fmla="*/ 222734 h 222734"/>
                      <a:gd name="connsiteX31" fmla="*/ 3967849 w 9336116"/>
                      <a:gd name="connsiteY31" fmla="*/ 222734 h 222734"/>
                      <a:gd name="connsiteX32" fmla="*/ 3290981 w 9336116"/>
                      <a:gd name="connsiteY32" fmla="*/ 222734 h 222734"/>
                      <a:gd name="connsiteX33" fmla="*/ 2707474 w 9336116"/>
                      <a:gd name="connsiteY33" fmla="*/ 222734 h 222734"/>
                      <a:gd name="connsiteX34" fmla="*/ 2217328 w 9336116"/>
                      <a:gd name="connsiteY34" fmla="*/ 222734 h 222734"/>
                      <a:gd name="connsiteX35" fmla="*/ 1820543 w 9336116"/>
                      <a:gd name="connsiteY35" fmla="*/ 222734 h 222734"/>
                      <a:gd name="connsiteX36" fmla="*/ 1423758 w 9336116"/>
                      <a:gd name="connsiteY36" fmla="*/ 222734 h 222734"/>
                      <a:gd name="connsiteX37" fmla="*/ 933612 w 9336116"/>
                      <a:gd name="connsiteY37" fmla="*/ 222734 h 222734"/>
                      <a:gd name="connsiteX38" fmla="*/ 630188 w 9336116"/>
                      <a:gd name="connsiteY38" fmla="*/ 222734 h 222734"/>
                      <a:gd name="connsiteX39" fmla="*/ 0 w 9336116"/>
                      <a:gd name="connsiteY39" fmla="*/ 222734 h 222734"/>
                      <a:gd name="connsiteX40" fmla="*/ 0 w 9336116"/>
                      <a:gd name="connsiteY40" fmla="*/ 0 h 22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336116" h="222734" fill="none" extrusionOk="0">
                        <a:moveTo>
                          <a:pt x="0" y="0"/>
                        </a:moveTo>
                        <a:cubicBezTo>
                          <a:pt x="99707" y="-4739"/>
                          <a:pt x="207444" y="33058"/>
                          <a:pt x="303424" y="0"/>
                        </a:cubicBezTo>
                        <a:cubicBezTo>
                          <a:pt x="399404" y="-33058"/>
                          <a:pt x="629942" y="10058"/>
                          <a:pt x="886931" y="0"/>
                        </a:cubicBezTo>
                        <a:cubicBezTo>
                          <a:pt x="1143920" y="-10058"/>
                          <a:pt x="1127448" y="22512"/>
                          <a:pt x="1190355" y="0"/>
                        </a:cubicBezTo>
                        <a:cubicBezTo>
                          <a:pt x="1253262" y="-22512"/>
                          <a:pt x="1392831" y="19130"/>
                          <a:pt x="1493779" y="0"/>
                        </a:cubicBezTo>
                        <a:cubicBezTo>
                          <a:pt x="1594727" y="-19130"/>
                          <a:pt x="1932508" y="27378"/>
                          <a:pt x="2077286" y="0"/>
                        </a:cubicBezTo>
                        <a:cubicBezTo>
                          <a:pt x="2222064" y="-27378"/>
                          <a:pt x="2412212" y="37557"/>
                          <a:pt x="2660793" y="0"/>
                        </a:cubicBezTo>
                        <a:cubicBezTo>
                          <a:pt x="2909374" y="-37557"/>
                          <a:pt x="2860584" y="2686"/>
                          <a:pt x="2964217" y="0"/>
                        </a:cubicBezTo>
                        <a:cubicBezTo>
                          <a:pt x="3067850" y="-2686"/>
                          <a:pt x="3328223" y="4272"/>
                          <a:pt x="3454363" y="0"/>
                        </a:cubicBezTo>
                        <a:cubicBezTo>
                          <a:pt x="3580503" y="-4272"/>
                          <a:pt x="3668360" y="28416"/>
                          <a:pt x="3851148" y="0"/>
                        </a:cubicBezTo>
                        <a:cubicBezTo>
                          <a:pt x="4033937" y="-28416"/>
                          <a:pt x="4300015" y="68920"/>
                          <a:pt x="4621377" y="0"/>
                        </a:cubicBezTo>
                        <a:cubicBezTo>
                          <a:pt x="4942739" y="-68920"/>
                          <a:pt x="4830928" y="35415"/>
                          <a:pt x="4924801" y="0"/>
                        </a:cubicBezTo>
                        <a:cubicBezTo>
                          <a:pt x="5018674" y="-35415"/>
                          <a:pt x="5399337" y="56724"/>
                          <a:pt x="5601670" y="0"/>
                        </a:cubicBezTo>
                        <a:cubicBezTo>
                          <a:pt x="5804003" y="-56724"/>
                          <a:pt x="5882317" y="22172"/>
                          <a:pt x="5998455" y="0"/>
                        </a:cubicBezTo>
                        <a:cubicBezTo>
                          <a:pt x="6114594" y="-22172"/>
                          <a:pt x="6502206" y="47398"/>
                          <a:pt x="6675323" y="0"/>
                        </a:cubicBezTo>
                        <a:cubicBezTo>
                          <a:pt x="6848440" y="-47398"/>
                          <a:pt x="6980873" y="17252"/>
                          <a:pt x="7072108" y="0"/>
                        </a:cubicBezTo>
                        <a:cubicBezTo>
                          <a:pt x="7163343" y="-17252"/>
                          <a:pt x="7256808" y="17317"/>
                          <a:pt x="7375532" y="0"/>
                        </a:cubicBezTo>
                        <a:cubicBezTo>
                          <a:pt x="7494256" y="-17317"/>
                          <a:pt x="7642905" y="35466"/>
                          <a:pt x="7772317" y="0"/>
                        </a:cubicBezTo>
                        <a:cubicBezTo>
                          <a:pt x="7901730" y="-35466"/>
                          <a:pt x="7949055" y="10903"/>
                          <a:pt x="8075740" y="0"/>
                        </a:cubicBezTo>
                        <a:cubicBezTo>
                          <a:pt x="8202425" y="-10903"/>
                          <a:pt x="8332749" y="46120"/>
                          <a:pt x="8565886" y="0"/>
                        </a:cubicBezTo>
                        <a:cubicBezTo>
                          <a:pt x="8799023" y="-46120"/>
                          <a:pt x="9065888" y="4969"/>
                          <a:pt x="9336116" y="0"/>
                        </a:cubicBezTo>
                        <a:cubicBezTo>
                          <a:pt x="9356677" y="97673"/>
                          <a:pt x="9333167" y="136235"/>
                          <a:pt x="9336116" y="222734"/>
                        </a:cubicBezTo>
                        <a:cubicBezTo>
                          <a:pt x="9119603" y="284752"/>
                          <a:pt x="8851281" y="140846"/>
                          <a:pt x="8565886" y="222734"/>
                        </a:cubicBezTo>
                        <a:cubicBezTo>
                          <a:pt x="8280491" y="304622"/>
                          <a:pt x="8136195" y="185522"/>
                          <a:pt x="7795657" y="222734"/>
                        </a:cubicBezTo>
                        <a:cubicBezTo>
                          <a:pt x="7455119" y="259946"/>
                          <a:pt x="7613934" y="218706"/>
                          <a:pt x="7492233" y="222734"/>
                        </a:cubicBezTo>
                        <a:cubicBezTo>
                          <a:pt x="7370532" y="226762"/>
                          <a:pt x="7108334" y="162781"/>
                          <a:pt x="6908726" y="222734"/>
                        </a:cubicBezTo>
                        <a:cubicBezTo>
                          <a:pt x="6709118" y="282687"/>
                          <a:pt x="6458697" y="183546"/>
                          <a:pt x="6325219" y="222734"/>
                        </a:cubicBezTo>
                        <a:cubicBezTo>
                          <a:pt x="6191741" y="261922"/>
                          <a:pt x="6094732" y="213791"/>
                          <a:pt x="6021795" y="222734"/>
                        </a:cubicBezTo>
                        <a:cubicBezTo>
                          <a:pt x="5948858" y="231677"/>
                          <a:pt x="5798052" y="192923"/>
                          <a:pt x="5625010" y="222734"/>
                        </a:cubicBezTo>
                        <a:cubicBezTo>
                          <a:pt x="5451969" y="252545"/>
                          <a:pt x="5092575" y="133254"/>
                          <a:pt x="4854780" y="222734"/>
                        </a:cubicBezTo>
                        <a:cubicBezTo>
                          <a:pt x="4616985" y="312214"/>
                          <a:pt x="4693117" y="200373"/>
                          <a:pt x="4551357" y="222734"/>
                        </a:cubicBezTo>
                        <a:cubicBezTo>
                          <a:pt x="4409597" y="245095"/>
                          <a:pt x="4258521" y="207549"/>
                          <a:pt x="3967849" y="222734"/>
                        </a:cubicBezTo>
                        <a:cubicBezTo>
                          <a:pt x="3677177" y="237919"/>
                          <a:pt x="3602142" y="160339"/>
                          <a:pt x="3290981" y="222734"/>
                        </a:cubicBezTo>
                        <a:cubicBezTo>
                          <a:pt x="2979820" y="285129"/>
                          <a:pt x="2910803" y="194727"/>
                          <a:pt x="2707474" y="222734"/>
                        </a:cubicBezTo>
                        <a:cubicBezTo>
                          <a:pt x="2504145" y="250741"/>
                          <a:pt x="2411150" y="212913"/>
                          <a:pt x="2217328" y="222734"/>
                        </a:cubicBezTo>
                        <a:cubicBezTo>
                          <a:pt x="2023506" y="232555"/>
                          <a:pt x="1984180" y="214725"/>
                          <a:pt x="1820543" y="222734"/>
                        </a:cubicBezTo>
                        <a:cubicBezTo>
                          <a:pt x="1656907" y="230743"/>
                          <a:pt x="1612416" y="188235"/>
                          <a:pt x="1423758" y="222734"/>
                        </a:cubicBezTo>
                        <a:cubicBezTo>
                          <a:pt x="1235101" y="257233"/>
                          <a:pt x="1036049" y="194913"/>
                          <a:pt x="933612" y="222734"/>
                        </a:cubicBezTo>
                        <a:cubicBezTo>
                          <a:pt x="831175" y="250555"/>
                          <a:pt x="701977" y="198694"/>
                          <a:pt x="630188" y="222734"/>
                        </a:cubicBezTo>
                        <a:cubicBezTo>
                          <a:pt x="558399" y="246774"/>
                          <a:pt x="205806" y="181070"/>
                          <a:pt x="0" y="222734"/>
                        </a:cubicBezTo>
                        <a:cubicBezTo>
                          <a:pt x="-14927" y="117564"/>
                          <a:pt x="11453" y="89131"/>
                          <a:pt x="0" y="0"/>
                        </a:cubicBezTo>
                        <a:close/>
                      </a:path>
                      <a:path w="9336116" h="222734" stroke="0" extrusionOk="0">
                        <a:moveTo>
                          <a:pt x="0" y="0"/>
                        </a:moveTo>
                        <a:cubicBezTo>
                          <a:pt x="118513" y="-54364"/>
                          <a:pt x="309355" y="1349"/>
                          <a:pt x="583507" y="0"/>
                        </a:cubicBezTo>
                        <a:cubicBezTo>
                          <a:pt x="857659" y="-1349"/>
                          <a:pt x="878003" y="1238"/>
                          <a:pt x="980292" y="0"/>
                        </a:cubicBezTo>
                        <a:cubicBezTo>
                          <a:pt x="1082581" y="-1238"/>
                          <a:pt x="1314516" y="13311"/>
                          <a:pt x="1470438" y="0"/>
                        </a:cubicBezTo>
                        <a:cubicBezTo>
                          <a:pt x="1626360" y="-13311"/>
                          <a:pt x="1657561" y="9611"/>
                          <a:pt x="1773862" y="0"/>
                        </a:cubicBezTo>
                        <a:cubicBezTo>
                          <a:pt x="1890163" y="-9611"/>
                          <a:pt x="2247582" y="79906"/>
                          <a:pt x="2544092" y="0"/>
                        </a:cubicBezTo>
                        <a:cubicBezTo>
                          <a:pt x="2840602" y="-79906"/>
                          <a:pt x="2955766" y="28071"/>
                          <a:pt x="3127599" y="0"/>
                        </a:cubicBezTo>
                        <a:cubicBezTo>
                          <a:pt x="3299432" y="-28071"/>
                          <a:pt x="3339161" y="20606"/>
                          <a:pt x="3431023" y="0"/>
                        </a:cubicBezTo>
                        <a:cubicBezTo>
                          <a:pt x="3522885" y="-20606"/>
                          <a:pt x="3865834" y="28862"/>
                          <a:pt x="4014530" y="0"/>
                        </a:cubicBezTo>
                        <a:cubicBezTo>
                          <a:pt x="4163226" y="-28862"/>
                          <a:pt x="4350249" y="31072"/>
                          <a:pt x="4598037" y="0"/>
                        </a:cubicBezTo>
                        <a:cubicBezTo>
                          <a:pt x="4845825" y="-31072"/>
                          <a:pt x="4761807" y="25650"/>
                          <a:pt x="4901461" y="0"/>
                        </a:cubicBezTo>
                        <a:cubicBezTo>
                          <a:pt x="5041115" y="-25650"/>
                          <a:pt x="5119630" y="618"/>
                          <a:pt x="5298246" y="0"/>
                        </a:cubicBezTo>
                        <a:cubicBezTo>
                          <a:pt x="5476862" y="-618"/>
                          <a:pt x="5850966" y="10314"/>
                          <a:pt x="6068475" y="0"/>
                        </a:cubicBezTo>
                        <a:cubicBezTo>
                          <a:pt x="6285984" y="-10314"/>
                          <a:pt x="6460810" y="67266"/>
                          <a:pt x="6651983" y="0"/>
                        </a:cubicBezTo>
                        <a:cubicBezTo>
                          <a:pt x="6843156" y="-67266"/>
                          <a:pt x="6973965" y="33851"/>
                          <a:pt x="7235490" y="0"/>
                        </a:cubicBezTo>
                        <a:cubicBezTo>
                          <a:pt x="7497015" y="-33851"/>
                          <a:pt x="7547474" y="54011"/>
                          <a:pt x="7725636" y="0"/>
                        </a:cubicBezTo>
                        <a:cubicBezTo>
                          <a:pt x="7903798" y="-54011"/>
                          <a:pt x="7895685" y="10232"/>
                          <a:pt x="8029060" y="0"/>
                        </a:cubicBezTo>
                        <a:cubicBezTo>
                          <a:pt x="8162435" y="-10232"/>
                          <a:pt x="8214569" y="49"/>
                          <a:pt x="8332484" y="0"/>
                        </a:cubicBezTo>
                        <a:cubicBezTo>
                          <a:pt x="8450399" y="-49"/>
                          <a:pt x="8555114" y="23560"/>
                          <a:pt x="8729268" y="0"/>
                        </a:cubicBezTo>
                        <a:cubicBezTo>
                          <a:pt x="8903422" y="-23560"/>
                          <a:pt x="9078853" y="57051"/>
                          <a:pt x="9336116" y="0"/>
                        </a:cubicBezTo>
                        <a:cubicBezTo>
                          <a:pt x="9343992" y="77161"/>
                          <a:pt x="9313271" y="156793"/>
                          <a:pt x="9336116" y="222734"/>
                        </a:cubicBezTo>
                        <a:cubicBezTo>
                          <a:pt x="9077539" y="232592"/>
                          <a:pt x="8918557" y="192222"/>
                          <a:pt x="8752609" y="222734"/>
                        </a:cubicBezTo>
                        <a:cubicBezTo>
                          <a:pt x="8586661" y="253246"/>
                          <a:pt x="8528698" y="181626"/>
                          <a:pt x="8355824" y="222734"/>
                        </a:cubicBezTo>
                        <a:cubicBezTo>
                          <a:pt x="8182950" y="263842"/>
                          <a:pt x="8195954" y="209280"/>
                          <a:pt x="8052400" y="222734"/>
                        </a:cubicBezTo>
                        <a:cubicBezTo>
                          <a:pt x="7908846" y="236188"/>
                          <a:pt x="7821511" y="196068"/>
                          <a:pt x="7655615" y="222734"/>
                        </a:cubicBezTo>
                        <a:cubicBezTo>
                          <a:pt x="7489719" y="249400"/>
                          <a:pt x="7431620" y="203167"/>
                          <a:pt x="7258830" y="222734"/>
                        </a:cubicBezTo>
                        <a:cubicBezTo>
                          <a:pt x="7086041" y="242301"/>
                          <a:pt x="6963073" y="209996"/>
                          <a:pt x="6862045" y="222734"/>
                        </a:cubicBezTo>
                        <a:cubicBezTo>
                          <a:pt x="6761018" y="235472"/>
                          <a:pt x="6636760" y="184392"/>
                          <a:pt x="6465260" y="222734"/>
                        </a:cubicBezTo>
                        <a:cubicBezTo>
                          <a:pt x="6293760" y="261076"/>
                          <a:pt x="6223448" y="204534"/>
                          <a:pt x="6161837" y="222734"/>
                        </a:cubicBezTo>
                        <a:cubicBezTo>
                          <a:pt x="6100226" y="240934"/>
                          <a:pt x="5852145" y="169257"/>
                          <a:pt x="5671690" y="222734"/>
                        </a:cubicBezTo>
                        <a:cubicBezTo>
                          <a:pt x="5491235" y="276211"/>
                          <a:pt x="5470532" y="186628"/>
                          <a:pt x="5368267" y="222734"/>
                        </a:cubicBezTo>
                        <a:cubicBezTo>
                          <a:pt x="5266002" y="258840"/>
                          <a:pt x="5091462" y="220066"/>
                          <a:pt x="4971482" y="222734"/>
                        </a:cubicBezTo>
                        <a:cubicBezTo>
                          <a:pt x="4851502" y="225402"/>
                          <a:pt x="4736531" y="207075"/>
                          <a:pt x="4668058" y="222734"/>
                        </a:cubicBezTo>
                        <a:cubicBezTo>
                          <a:pt x="4599585" y="238393"/>
                          <a:pt x="4145788" y="131284"/>
                          <a:pt x="3897828" y="222734"/>
                        </a:cubicBezTo>
                        <a:cubicBezTo>
                          <a:pt x="3649868" y="314184"/>
                          <a:pt x="3457554" y="214741"/>
                          <a:pt x="3314321" y="222734"/>
                        </a:cubicBezTo>
                        <a:cubicBezTo>
                          <a:pt x="3171088" y="230727"/>
                          <a:pt x="2869538" y="149328"/>
                          <a:pt x="2637453" y="222734"/>
                        </a:cubicBezTo>
                        <a:cubicBezTo>
                          <a:pt x="2405368" y="296140"/>
                          <a:pt x="2449089" y="195774"/>
                          <a:pt x="2334029" y="222734"/>
                        </a:cubicBezTo>
                        <a:cubicBezTo>
                          <a:pt x="2218969" y="249694"/>
                          <a:pt x="2028329" y="171911"/>
                          <a:pt x="1750522" y="222734"/>
                        </a:cubicBezTo>
                        <a:cubicBezTo>
                          <a:pt x="1472715" y="273557"/>
                          <a:pt x="1417433" y="210563"/>
                          <a:pt x="1167015" y="222734"/>
                        </a:cubicBezTo>
                        <a:cubicBezTo>
                          <a:pt x="916597" y="234905"/>
                          <a:pt x="480220" y="127131"/>
                          <a:pt x="0" y="222734"/>
                        </a:cubicBezTo>
                        <a:cubicBezTo>
                          <a:pt x="-298" y="119789"/>
                          <a:pt x="15839" y="620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150376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480830"/>
          </a:xfrm>
        </p:spPr>
        <p:txBody>
          <a:bodyPr anchor="t"/>
          <a:lstStyle>
            <a:lvl1pPr marL="0" indent="0" algn="ctr">
              <a:buNone/>
              <a:defRPr baseline="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Clip icon to insert picture here for background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3219431"/>
            <a:ext cx="12192000" cy="2261400"/>
          </a:xfrm>
          <a:prstGeom prst="rect">
            <a:avLst/>
          </a:prstGeom>
          <a:solidFill>
            <a:srgbClr val="54585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010512"/>
            <a:ext cx="103632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656449"/>
            <a:ext cx="10363200" cy="3540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88FAA5-0BAF-437A-BAAF-3C17B33BF5A8}"/>
              </a:ext>
            </a:extLst>
          </p:cNvPr>
          <p:cNvSpPr/>
          <p:nvPr userDrawn="1"/>
        </p:nvSpPr>
        <p:spPr>
          <a:xfrm>
            <a:off x="2988887" y="3130173"/>
            <a:ext cx="9336116" cy="222734"/>
          </a:xfrm>
          <a:custGeom>
            <a:avLst/>
            <a:gdLst>
              <a:gd name="connsiteX0" fmla="*/ 0 w 9336116"/>
              <a:gd name="connsiteY0" fmla="*/ 0 h 222734"/>
              <a:gd name="connsiteX1" fmla="*/ 303424 w 9336116"/>
              <a:gd name="connsiteY1" fmla="*/ 0 h 222734"/>
              <a:gd name="connsiteX2" fmla="*/ 886931 w 9336116"/>
              <a:gd name="connsiteY2" fmla="*/ 0 h 222734"/>
              <a:gd name="connsiteX3" fmla="*/ 1190355 w 9336116"/>
              <a:gd name="connsiteY3" fmla="*/ 0 h 222734"/>
              <a:gd name="connsiteX4" fmla="*/ 1493779 w 9336116"/>
              <a:gd name="connsiteY4" fmla="*/ 0 h 222734"/>
              <a:gd name="connsiteX5" fmla="*/ 2077286 w 9336116"/>
              <a:gd name="connsiteY5" fmla="*/ 0 h 222734"/>
              <a:gd name="connsiteX6" fmla="*/ 2660793 w 9336116"/>
              <a:gd name="connsiteY6" fmla="*/ 0 h 222734"/>
              <a:gd name="connsiteX7" fmla="*/ 2964217 w 9336116"/>
              <a:gd name="connsiteY7" fmla="*/ 0 h 222734"/>
              <a:gd name="connsiteX8" fmla="*/ 3454363 w 9336116"/>
              <a:gd name="connsiteY8" fmla="*/ 0 h 222734"/>
              <a:gd name="connsiteX9" fmla="*/ 3851148 w 9336116"/>
              <a:gd name="connsiteY9" fmla="*/ 0 h 222734"/>
              <a:gd name="connsiteX10" fmla="*/ 4621377 w 9336116"/>
              <a:gd name="connsiteY10" fmla="*/ 0 h 222734"/>
              <a:gd name="connsiteX11" fmla="*/ 4924801 w 9336116"/>
              <a:gd name="connsiteY11" fmla="*/ 0 h 222734"/>
              <a:gd name="connsiteX12" fmla="*/ 5601670 w 9336116"/>
              <a:gd name="connsiteY12" fmla="*/ 0 h 222734"/>
              <a:gd name="connsiteX13" fmla="*/ 5998455 w 9336116"/>
              <a:gd name="connsiteY13" fmla="*/ 0 h 222734"/>
              <a:gd name="connsiteX14" fmla="*/ 6675323 w 9336116"/>
              <a:gd name="connsiteY14" fmla="*/ 0 h 222734"/>
              <a:gd name="connsiteX15" fmla="*/ 7072108 w 9336116"/>
              <a:gd name="connsiteY15" fmla="*/ 0 h 222734"/>
              <a:gd name="connsiteX16" fmla="*/ 7375532 w 9336116"/>
              <a:gd name="connsiteY16" fmla="*/ 0 h 222734"/>
              <a:gd name="connsiteX17" fmla="*/ 7772317 w 9336116"/>
              <a:gd name="connsiteY17" fmla="*/ 0 h 222734"/>
              <a:gd name="connsiteX18" fmla="*/ 8075740 w 9336116"/>
              <a:gd name="connsiteY18" fmla="*/ 0 h 222734"/>
              <a:gd name="connsiteX19" fmla="*/ 8565886 w 9336116"/>
              <a:gd name="connsiteY19" fmla="*/ 0 h 222734"/>
              <a:gd name="connsiteX20" fmla="*/ 9336116 w 9336116"/>
              <a:gd name="connsiteY20" fmla="*/ 0 h 222734"/>
              <a:gd name="connsiteX21" fmla="*/ 9336116 w 9336116"/>
              <a:gd name="connsiteY21" fmla="*/ 222734 h 222734"/>
              <a:gd name="connsiteX22" fmla="*/ 8565886 w 9336116"/>
              <a:gd name="connsiteY22" fmla="*/ 222734 h 222734"/>
              <a:gd name="connsiteX23" fmla="*/ 7795657 w 9336116"/>
              <a:gd name="connsiteY23" fmla="*/ 222734 h 222734"/>
              <a:gd name="connsiteX24" fmla="*/ 7492233 w 9336116"/>
              <a:gd name="connsiteY24" fmla="*/ 222734 h 222734"/>
              <a:gd name="connsiteX25" fmla="*/ 6908726 w 9336116"/>
              <a:gd name="connsiteY25" fmla="*/ 222734 h 222734"/>
              <a:gd name="connsiteX26" fmla="*/ 6325219 w 9336116"/>
              <a:gd name="connsiteY26" fmla="*/ 222734 h 222734"/>
              <a:gd name="connsiteX27" fmla="*/ 6021795 w 9336116"/>
              <a:gd name="connsiteY27" fmla="*/ 222734 h 222734"/>
              <a:gd name="connsiteX28" fmla="*/ 5625010 w 9336116"/>
              <a:gd name="connsiteY28" fmla="*/ 222734 h 222734"/>
              <a:gd name="connsiteX29" fmla="*/ 4854780 w 9336116"/>
              <a:gd name="connsiteY29" fmla="*/ 222734 h 222734"/>
              <a:gd name="connsiteX30" fmla="*/ 4551357 w 9336116"/>
              <a:gd name="connsiteY30" fmla="*/ 222734 h 222734"/>
              <a:gd name="connsiteX31" fmla="*/ 3967849 w 9336116"/>
              <a:gd name="connsiteY31" fmla="*/ 222734 h 222734"/>
              <a:gd name="connsiteX32" fmla="*/ 3290981 w 9336116"/>
              <a:gd name="connsiteY32" fmla="*/ 222734 h 222734"/>
              <a:gd name="connsiteX33" fmla="*/ 2707474 w 9336116"/>
              <a:gd name="connsiteY33" fmla="*/ 222734 h 222734"/>
              <a:gd name="connsiteX34" fmla="*/ 2217328 w 9336116"/>
              <a:gd name="connsiteY34" fmla="*/ 222734 h 222734"/>
              <a:gd name="connsiteX35" fmla="*/ 1820543 w 9336116"/>
              <a:gd name="connsiteY35" fmla="*/ 222734 h 222734"/>
              <a:gd name="connsiteX36" fmla="*/ 1423758 w 9336116"/>
              <a:gd name="connsiteY36" fmla="*/ 222734 h 222734"/>
              <a:gd name="connsiteX37" fmla="*/ 933612 w 9336116"/>
              <a:gd name="connsiteY37" fmla="*/ 222734 h 222734"/>
              <a:gd name="connsiteX38" fmla="*/ 630188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  <a:gd name="connsiteX0" fmla="*/ 0 w 9336116"/>
              <a:gd name="connsiteY0" fmla="*/ 0 h 222734"/>
              <a:gd name="connsiteX1" fmla="*/ 583507 w 9336116"/>
              <a:gd name="connsiteY1" fmla="*/ 0 h 222734"/>
              <a:gd name="connsiteX2" fmla="*/ 980292 w 9336116"/>
              <a:gd name="connsiteY2" fmla="*/ 0 h 222734"/>
              <a:gd name="connsiteX3" fmla="*/ 1470438 w 9336116"/>
              <a:gd name="connsiteY3" fmla="*/ 0 h 222734"/>
              <a:gd name="connsiteX4" fmla="*/ 1773862 w 9336116"/>
              <a:gd name="connsiteY4" fmla="*/ 0 h 222734"/>
              <a:gd name="connsiteX5" fmla="*/ 2544092 w 9336116"/>
              <a:gd name="connsiteY5" fmla="*/ 0 h 222734"/>
              <a:gd name="connsiteX6" fmla="*/ 3127599 w 9336116"/>
              <a:gd name="connsiteY6" fmla="*/ 0 h 222734"/>
              <a:gd name="connsiteX7" fmla="*/ 3431023 w 9336116"/>
              <a:gd name="connsiteY7" fmla="*/ 0 h 222734"/>
              <a:gd name="connsiteX8" fmla="*/ 4014530 w 9336116"/>
              <a:gd name="connsiteY8" fmla="*/ 0 h 222734"/>
              <a:gd name="connsiteX9" fmla="*/ 4598037 w 9336116"/>
              <a:gd name="connsiteY9" fmla="*/ 0 h 222734"/>
              <a:gd name="connsiteX10" fmla="*/ 4901461 w 9336116"/>
              <a:gd name="connsiteY10" fmla="*/ 0 h 222734"/>
              <a:gd name="connsiteX11" fmla="*/ 5298246 w 9336116"/>
              <a:gd name="connsiteY11" fmla="*/ 0 h 222734"/>
              <a:gd name="connsiteX12" fmla="*/ 6068475 w 9336116"/>
              <a:gd name="connsiteY12" fmla="*/ 0 h 222734"/>
              <a:gd name="connsiteX13" fmla="*/ 6651983 w 9336116"/>
              <a:gd name="connsiteY13" fmla="*/ 0 h 222734"/>
              <a:gd name="connsiteX14" fmla="*/ 7235490 w 9336116"/>
              <a:gd name="connsiteY14" fmla="*/ 0 h 222734"/>
              <a:gd name="connsiteX15" fmla="*/ 7725636 w 9336116"/>
              <a:gd name="connsiteY15" fmla="*/ 0 h 222734"/>
              <a:gd name="connsiteX16" fmla="*/ 8029060 w 9336116"/>
              <a:gd name="connsiteY16" fmla="*/ 0 h 222734"/>
              <a:gd name="connsiteX17" fmla="*/ 8332484 w 9336116"/>
              <a:gd name="connsiteY17" fmla="*/ 0 h 222734"/>
              <a:gd name="connsiteX18" fmla="*/ 8729268 w 9336116"/>
              <a:gd name="connsiteY18" fmla="*/ 0 h 222734"/>
              <a:gd name="connsiteX19" fmla="*/ 9336116 w 9336116"/>
              <a:gd name="connsiteY19" fmla="*/ 0 h 222734"/>
              <a:gd name="connsiteX20" fmla="*/ 9336116 w 9336116"/>
              <a:gd name="connsiteY20" fmla="*/ 222734 h 222734"/>
              <a:gd name="connsiteX21" fmla="*/ 8752609 w 9336116"/>
              <a:gd name="connsiteY21" fmla="*/ 222734 h 222734"/>
              <a:gd name="connsiteX22" fmla="*/ 8355824 w 9336116"/>
              <a:gd name="connsiteY22" fmla="*/ 222734 h 222734"/>
              <a:gd name="connsiteX23" fmla="*/ 8052400 w 9336116"/>
              <a:gd name="connsiteY23" fmla="*/ 222734 h 222734"/>
              <a:gd name="connsiteX24" fmla="*/ 7655615 w 9336116"/>
              <a:gd name="connsiteY24" fmla="*/ 222734 h 222734"/>
              <a:gd name="connsiteX25" fmla="*/ 7258830 w 9336116"/>
              <a:gd name="connsiteY25" fmla="*/ 222734 h 222734"/>
              <a:gd name="connsiteX26" fmla="*/ 6862045 w 9336116"/>
              <a:gd name="connsiteY26" fmla="*/ 222734 h 222734"/>
              <a:gd name="connsiteX27" fmla="*/ 6465260 w 9336116"/>
              <a:gd name="connsiteY27" fmla="*/ 222734 h 222734"/>
              <a:gd name="connsiteX28" fmla="*/ 6161837 w 9336116"/>
              <a:gd name="connsiteY28" fmla="*/ 222734 h 222734"/>
              <a:gd name="connsiteX29" fmla="*/ 5671690 w 9336116"/>
              <a:gd name="connsiteY29" fmla="*/ 222734 h 222734"/>
              <a:gd name="connsiteX30" fmla="*/ 5368267 w 9336116"/>
              <a:gd name="connsiteY30" fmla="*/ 222734 h 222734"/>
              <a:gd name="connsiteX31" fmla="*/ 4971482 w 9336116"/>
              <a:gd name="connsiteY31" fmla="*/ 222734 h 222734"/>
              <a:gd name="connsiteX32" fmla="*/ 4668058 w 9336116"/>
              <a:gd name="connsiteY32" fmla="*/ 222734 h 222734"/>
              <a:gd name="connsiteX33" fmla="*/ 3897828 w 9336116"/>
              <a:gd name="connsiteY33" fmla="*/ 222734 h 222734"/>
              <a:gd name="connsiteX34" fmla="*/ 3314321 w 9336116"/>
              <a:gd name="connsiteY34" fmla="*/ 222734 h 222734"/>
              <a:gd name="connsiteX35" fmla="*/ 2637453 w 9336116"/>
              <a:gd name="connsiteY35" fmla="*/ 222734 h 222734"/>
              <a:gd name="connsiteX36" fmla="*/ 2334029 w 9336116"/>
              <a:gd name="connsiteY36" fmla="*/ 222734 h 222734"/>
              <a:gd name="connsiteX37" fmla="*/ 1750522 w 9336116"/>
              <a:gd name="connsiteY37" fmla="*/ 222734 h 222734"/>
              <a:gd name="connsiteX38" fmla="*/ 1167015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36116" h="222734" fill="none" extrusionOk="0">
                <a:moveTo>
                  <a:pt x="0" y="0"/>
                </a:moveTo>
                <a:cubicBezTo>
                  <a:pt x="120494" y="6126"/>
                  <a:pt x="206758" y="43479"/>
                  <a:pt x="303424" y="0"/>
                </a:cubicBezTo>
                <a:cubicBezTo>
                  <a:pt x="397672" y="-28257"/>
                  <a:pt x="691666" y="43238"/>
                  <a:pt x="886931" y="0"/>
                </a:cubicBezTo>
                <a:cubicBezTo>
                  <a:pt x="1149161" y="-8960"/>
                  <a:pt x="1126729" y="25852"/>
                  <a:pt x="1190355" y="0"/>
                </a:cubicBezTo>
                <a:cubicBezTo>
                  <a:pt x="1269229" y="-2330"/>
                  <a:pt x="1409714" y="-5896"/>
                  <a:pt x="1493779" y="0"/>
                </a:cubicBezTo>
                <a:cubicBezTo>
                  <a:pt x="1579134" y="-5372"/>
                  <a:pt x="1926926" y="37087"/>
                  <a:pt x="2077286" y="0"/>
                </a:cubicBezTo>
                <a:cubicBezTo>
                  <a:pt x="2224591" y="-44702"/>
                  <a:pt x="2403962" y="27287"/>
                  <a:pt x="2660793" y="0"/>
                </a:cubicBezTo>
                <a:cubicBezTo>
                  <a:pt x="2917220" y="-46114"/>
                  <a:pt x="2861078" y="4239"/>
                  <a:pt x="2964217" y="0"/>
                </a:cubicBezTo>
                <a:cubicBezTo>
                  <a:pt x="3067379" y="1699"/>
                  <a:pt x="3316640" y="6345"/>
                  <a:pt x="3454363" y="0"/>
                </a:cubicBezTo>
                <a:cubicBezTo>
                  <a:pt x="3580006" y="-11512"/>
                  <a:pt x="3664078" y="23848"/>
                  <a:pt x="3851148" y="0"/>
                </a:cubicBezTo>
                <a:cubicBezTo>
                  <a:pt x="4047162" y="-1489"/>
                  <a:pt x="4312418" y="70845"/>
                  <a:pt x="4621377" y="0"/>
                </a:cubicBezTo>
                <a:cubicBezTo>
                  <a:pt x="4950820" y="-46533"/>
                  <a:pt x="4817548" y="34820"/>
                  <a:pt x="4924801" y="0"/>
                </a:cubicBezTo>
                <a:cubicBezTo>
                  <a:pt x="5058724" y="-4568"/>
                  <a:pt x="5386353" y="6829"/>
                  <a:pt x="5601670" y="0"/>
                </a:cubicBezTo>
                <a:cubicBezTo>
                  <a:pt x="5806508" y="-60045"/>
                  <a:pt x="5855283" y="7236"/>
                  <a:pt x="5998455" y="0"/>
                </a:cubicBezTo>
                <a:cubicBezTo>
                  <a:pt x="6149631" y="-41509"/>
                  <a:pt x="6455512" y="49670"/>
                  <a:pt x="6675323" y="0"/>
                </a:cubicBezTo>
                <a:cubicBezTo>
                  <a:pt x="6845782" y="-26779"/>
                  <a:pt x="7006499" y="9326"/>
                  <a:pt x="7072108" y="0"/>
                </a:cubicBezTo>
                <a:cubicBezTo>
                  <a:pt x="7167690" y="-14834"/>
                  <a:pt x="7262857" y="6371"/>
                  <a:pt x="7375532" y="0"/>
                </a:cubicBezTo>
                <a:cubicBezTo>
                  <a:pt x="7500729" y="-16146"/>
                  <a:pt x="7633591" y="19267"/>
                  <a:pt x="7772317" y="0"/>
                </a:cubicBezTo>
                <a:cubicBezTo>
                  <a:pt x="7883221" y="-37006"/>
                  <a:pt x="7950152" y="11929"/>
                  <a:pt x="8075740" y="0"/>
                </a:cubicBezTo>
                <a:cubicBezTo>
                  <a:pt x="8212149" y="-27887"/>
                  <a:pt x="8327004" y="50531"/>
                  <a:pt x="8565886" y="0"/>
                </a:cubicBezTo>
                <a:cubicBezTo>
                  <a:pt x="8764185" y="8947"/>
                  <a:pt x="9066563" y="-59397"/>
                  <a:pt x="9336116" y="0"/>
                </a:cubicBezTo>
                <a:cubicBezTo>
                  <a:pt x="9360611" y="97474"/>
                  <a:pt x="9324651" y="144221"/>
                  <a:pt x="9336116" y="222734"/>
                </a:cubicBezTo>
                <a:cubicBezTo>
                  <a:pt x="9053402" y="246216"/>
                  <a:pt x="8822445" y="178582"/>
                  <a:pt x="8565886" y="222734"/>
                </a:cubicBezTo>
                <a:cubicBezTo>
                  <a:pt x="8312591" y="289390"/>
                  <a:pt x="8133349" y="181879"/>
                  <a:pt x="7795657" y="222734"/>
                </a:cubicBezTo>
                <a:cubicBezTo>
                  <a:pt x="7464577" y="225683"/>
                  <a:pt x="7619108" y="240854"/>
                  <a:pt x="7492233" y="222734"/>
                </a:cubicBezTo>
                <a:cubicBezTo>
                  <a:pt x="7394468" y="202828"/>
                  <a:pt x="7082566" y="117818"/>
                  <a:pt x="6908726" y="222734"/>
                </a:cubicBezTo>
                <a:cubicBezTo>
                  <a:pt x="6676224" y="280967"/>
                  <a:pt x="6425563" y="172957"/>
                  <a:pt x="6325219" y="222734"/>
                </a:cubicBezTo>
                <a:cubicBezTo>
                  <a:pt x="6178509" y="256952"/>
                  <a:pt x="6090241" y="220683"/>
                  <a:pt x="6021795" y="222734"/>
                </a:cubicBezTo>
                <a:cubicBezTo>
                  <a:pt x="5939021" y="187022"/>
                  <a:pt x="5811635" y="199190"/>
                  <a:pt x="5625010" y="222734"/>
                </a:cubicBezTo>
                <a:cubicBezTo>
                  <a:pt x="5409729" y="199684"/>
                  <a:pt x="5119791" y="123962"/>
                  <a:pt x="4854780" y="222734"/>
                </a:cubicBezTo>
                <a:cubicBezTo>
                  <a:pt x="4649150" y="336104"/>
                  <a:pt x="4707473" y="220723"/>
                  <a:pt x="4551357" y="222734"/>
                </a:cubicBezTo>
                <a:cubicBezTo>
                  <a:pt x="4408521" y="255511"/>
                  <a:pt x="4261620" y="195717"/>
                  <a:pt x="3967849" y="222734"/>
                </a:cubicBezTo>
                <a:cubicBezTo>
                  <a:pt x="3689711" y="264321"/>
                  <a:pt x="3603024" y="163334"/>
                  <a:pt x="3290981" y="222734"/>
                </a:cubicBezTo>
                <a:cubicBezTo>
                  <a:pt x="3003499" y="263010"/>
                  <a:pt x="2914589" y="194637"/>
                  <a:pt x="2707474" y="222734"/>
                </a:cubicBezTo>
                <a:cubicBezTo>
                  <a:pt x="2481543" y="269469"/>
                  <a:pt x="2429006" y="206304"/>
                  <a:pt x="2217328" y="222734"/>
                </a:cubicBezTo>
                <a:cubicBezTo>
                  <a:pt x="2018818" y="237201"/>
                  <a:pt x="1972544" y="214603"/>
                  <a:pt x="1820543" y="222734"/>
                </a:cubicBezTo>
                <a:cubicBezTo>
                  <a:pt x="1649208" y="242661"/>
                  <a:pt x="1617324" y="191504"/>
                  <a:pt x="1423758" y="222734"/>
                </a:cubicBezTo>
                <a:cubicBezTo>
                  <a:pt x="1250325" y="256931"/>
                  <a:pt x="1036846" y="218310"/>
                  <a:pt x="933612" y="222734"/>
                </a:cubicBezTo>
                <a:cubicBezTo>
                  <a:pt x="825923" y="251606"/>
                  <a:pt x="702986" y="201783"/>
                  <a:pt x="630188" y="222734"/>
                </a:cubicBezTo>
                <a:cubicBezTo>
                  <a:pt x="586291" y="196727"/>
                  <a:pt x="173131" y="156533"/>
                  <a:pt x="0" y="222734"/>
                </a:cubicBezTo>
                <a:cubicBezTo>
                  <a:pt x="-11175" y="118237"/>
                  <a:pt x="13687" y="85201"/>
                  <a:pt x="0" y="0"/>
                </a:cubicBezTo>
                <a:close/>
              </a:path>
              <a:path w="9336116" h="222734" stroke="0" extrusionOk="0">
                <a:moveTo>
                  <a:pt x="0" y="0"/>
                </a:moveTo>
                <a:cubicBezTo>
                  <a:pt x="121963" y="-5463"/>
                  <a:pt x="284391" y="7755"/>
                  <a:pt x="583507" y="0"/>
                </a:cubicBezTo>
                <a:cubicBezTo>
                  <a:pt x="701999" y="-24537"/>
                  <a:pt x="830160" y="31043"/>
                  <a:pt x="980292" y="0"/>
                </a:cubicBezTo>
                <a:cubicBezTo>
                  <a:pt x="1083126" y="-47276"/>
                  <a:pt x="1321595" y="7244"/>
                  <a:pt x="1470438" y="0"/>
                </a:cubicBezTo>
                <a:cubicBezTo>
                  <a:pt x="1634480" y="-13148"/>
                  <a:pt x="1651791" y="18426"/>
                  <a:pt x="1773862" y="0"/>
                </a:cubicBezTo>
                <a:cubicBezTo>
                  <a:pt x="1876502" y="1458"/>
                  <a:pt x="2326381" y="83613"/>
                  <a:pt x="2544092" y="0"/>
                </a:cubicBezTo>
                <a:cubicBezTo>
                  <a:pt x="2824320" y="-58409"/>
                  <a:pt x="2932176" y="-9487"/>
                  <a:pt x="3127599" y="0"/>
                </a:cubicBezTo>
                <a:cubicBezTo>
                  <a:pt x="3295298" y="-25233"/>
                  <a:pt x="3348513" y="34347"/>
                  <a:pt x="3431023" y="0"/>
                </a:cubicBezTo>
                <a:cubicBezTo>
                  <a:pt x="3496973" y="-12777"/>
                  <a:pt x="3872511" y="50487"/>
                  <a:pt x="4014530" y="0"/>
                </a:cubicBezTo>
                <a:cubicBezTo>
                  <a:pt x="4150180" y="-28772"/>
                  <a:pt x="4393483" y="-6550"/>
                  <a:pt x="4598037" y="0"/>
                </a:cubicBezTo>
                <a:cubicBezTo>
                  <a:pt x="4847316" y="-26725"/>
                  <a:pt x="4757641" y="25546"/>
                  <a:pt x="4901461" y="0"/>
                </a:cubicBezTo>
                <a:cubicBezTo>
                  <a:pt x="5024743" y="-21632"/>
                  <a:pt x="5108316" y="-14200"/>
                  <a:pt x="5298246" y="0"/>
                </a:cubicBezTo>
                <a:cubicBezTo>
                  <a:pt x="5496007" y="34901"/>
                  <a:pt x="5840925" y="53282"/>
                  <a:pt x="6068475" y="0"/>
                </a:cubicBezTo>
                <a:cubicBezTo>
                  <a:pt x="6311813" y="-60956"/>
                  <a:pt x="6432770" y="64602"/>
                  <a:pt x="6651983" y="0"/>
                </a:cubicBezTo>
                <a:cubicBezTo>
                  <a:pt x="6827233" y="-38737"/>
                  <a:pt x="6978948" y="12387"/>
                  <a:pt x="7235490" y="0"/>
                </a:cubicBezTo>
                <a:cubicBezTo>
                  <a:pt x="7499033" y="-34907"/>
                  <a:pt x="7544866" y="63278"/>
                  <a:pt x="7725636" y="0"/>
                </a:cubicBezTo>
                <a:cubicBezTo>
                  <a:pt x="7907164" y="-37765"/>
                  <a:pt x="7897926" y="8404"/>
                  <a:pt x="8029060" y="0"/>
                </a:cubicBezTo>
                <a:cubicBezTo>
                  <a:pt x="8162108" y="-11629"/>
                  <a:pt x="8222988" y="9599"/>
                  <a:pt x="8332484" y="0"/>
                </a:cubicBezTo>
                <a:cubicBezTo>
                  <a:pt x="8428695" y="-10002"/>
                  <a:pt x="8547108" y="27728"/>
                  <a:pt x="8729268" y="0"/>
                </a:cubicBezTo>
                <a:cubicBezTo>
                  <a:pt x="8877410" y="-8437"/>
                  <a:pt x="9075867" y="77431"/>
                  <a:pt x="9336116" y="0"/>
                </a:cubicBezTo>
                <a:cubicBezTo>
                  <a:pt x="9363320" y="72470"/>
                  <a:pt x="9315865" y="151951"/>
                  <a:pt x="9336116" y="222734"/>
                </a:cubicBezTo>
                <a:cubicBezTo>
                  <a:pt x="9083929" y="249033"/>
                  <a:pt x="8910353" y="187365"/>
                  <a:pt x="8752609" y="222734"/>
                </a:cubicBezTo>
                <a:cubicBezTo>
                  <a:pt x="8576201" y="234863"/>
                  <a:pt x="8532621" y="179604"/>
                  <a:pt x="8355824" y="222734"/>
                </a:cubicBezTo>
                <a:cubicBezTo>
                  <a:pt x="8177416" y="249720"/>
                  <a:pt x="8201851" y="217565"/>
                  <a:pt x="8052400" y="222734"/>
                </a:cubicBezTo>
                <a:cubicBezTo>
                  <a:pt x="7896554" y="231473"/>
                  <a:pt x="7823415" y="194738"/>
                  <a:pt x="7655615" y="222734"/>
                </a:cubicBezTo>
                <a:cubicBezTo>
                  <a:pt x="7488340" y="247616"/>
                  <a:pt x="7430060" y="217747"/>
                  <a:pt x="7258830" y="222734"/>
                </a:cubicBezTo>
                <a:cubicBezTo>
                  <a:pt x="7106537" y="247192"/>
                  <a:pt x="6939026" y="199923"/>
                  <a:pt x="6862045" y="222734"/>
                </a:cubicBezTo>
                <a:cubicBezTo>
                  <a:pt x="6775273" y="235874"/>
                  <a:pt x="6648430" y="172390"/>
                  <a:pt x="6465260" y="222734"/>
                </a:cubicBezTo>
                <a:cubicBezTo>
                  <a:pt x="6289119" y="244581"/>
                  <a:pt x="6229371" y="221982"/>
                  <a:pt x="6161837" y="222734"/>
                </a:cubicBezTo>
                <a:cubicBezTo>
                  <a:pt x="6077091" y="275847"/>
                  <a:pt x="5832050" y="221656"/>
                  <a:pt x="5671690" y="222734"/>
                </a:cubicBezTo>
                <a:cubicBezTo>
                  <a:pt x="5489727" y="278256"/>
                  <a:pt x="5465929" y="182506"/>
                  <a:pt x="5368267" y="222734"/>
                </a:cubicBezTo>
                <a:cubicBezTo>
                  <a:pt x="5252970" y="253352"/>
                  <a:pt x="5095140" y="219343"/>
                  <a:pt x="4971482" y="222734"/>
                </a:cubicBezTo>
                <a:cubicBezTo>
                  <a:pt x="4845174" y="226199"/>
                  <a:pt x="4737168" y="214350"/>
                  <a:pt x="4668058" y="222734"/>
                </a:cubicBezTo>
                <a:cubicBezTo>
                  <a:pt x="4603743" y="231557"/>
                  <a:pt x="4173108" y="79270"/>
                  <a:pt x="3897828" y="222734"/>
                </a:cubicBezTo>
                <a:cubicBezTo>
                  <a:pt x="3656225" y="320072"/>
                  <a:pt x="3448621" y="201677"/>
                  <a:pt x="3314321" y="222734"/>
                </a:cubicBezTo>
                <a:cubicBezTo>
                  <a:pt x="3205853" y="272486"/>
                  <a:pt x="2866604" y="154381"/>
                  <a:pt x="2637453" y="222734"/>
                </a:cubicBezTo>
                <a:cubicBezTo>
                  <a:pt x="2422403" y="295908"/>
                  <a:pt x="2460086" y="209645"/>
                  <a:pt x="2334029" y="222734"/>
                </a:cubicBezTo>
                <a:cubicBezTo>
                  <a:pt x="2222726" y="283991"/>
                  <a:pt x="2035884" y="188654"/>
                  <a:pt x="1750522" y="222734"/>
                </a:cubicBezTo>
                <a:cubicBezTo>
                  <a:pt x="1472080" y="280365"/>
                  <a:pt x="1416207" y="214596"/>
                  <a:pt x="1167015" y="222734"/>
                </a:cubicBezTo>
                <a:cubicBezTo>
                  <a:pt x="966591" y="223398"/>
                  <a:pt x="479438" y="111894"/>
                  <a:pt x="0" y="222734"/>
                </a:cubicBezTo>
                <a:cubicBezTo>
                  <a:pt x="-1127" y="108686"/>
                  <a:pt x="17180" y="65693"/>
                  <a:pt x="0" y="0"/>
                </a:cubicBezTo>
                <a:close/>
              </a:path>
              <a:path w="9336116" h="222734" fill="none" stroke="0" extrusionOk="0">
                <a:moveTo>
                  <a:pt x="0" y="0"/>
                </a:moveTo>
                <a:cubicBezTo>
                  <a:pt x="88534" y="11541"/>
                  <a:pt x="206391" y="36733"/>
                  <a:pt x="303424" y="0"/>
                </a:cubicBezTo>
                <a:cubicBezTo>
                  <a:pt x="390915" y="-20969"/>
                  <a:pt x="582261" y="11557"/>
                  <a:pt x="886931" y="0"/>
                </a:cubicBezTo>
                <a:cubicBezTo>
                  <a:pt x="1134331" y="-10308"/>
                  <a:pt x="1127726" y="20918"/>
                  <a:pt x="1190355" y="0"/>
                </a:cubicBezTo>
                <a:cubicBezTo>
                  <a:pt x="1242350" y="-48663"/>
                  <a:pt x="1417236" y="7316"/>
                  <a:pt x="1493779" y="0"/>
                </a:cubicBezTo>
                <a:cubicBezTo>
                  <a:pt x="1618488" y="-39919"/>
                  <a:pt x="1895986" y="46891"/>
                  <a:pt x="2077286" y="0"/>
                </a:cubicBezTo>
                <a:cubicBezTo>
                  <a:pt x="2233529" y="-3299"/>
                  <a:pt x="2385006" y="20881"/>
                  <a:pt x="2660793" y="0"/>
                </a:cubicBezTo>
                <a:cubicBezTo>
                  <a:pt x="2905991" y="-39404"/>
                  <a:pt x="2865651" y="-1093"/>
                  <a:pt x="2964217" y="0"/>
                </a:cubicBezTo>
                <a:cubicBezTo>
                  <a:pt x="3049593" y="-12812"/>
                  <a:pt x="3335382" y="-11820"/>
                  <a:pt x="3454363" y="0"/>
                </a:cubicBezTo>
                <a:cubicBezTo>
                  <a:pt x="3582249" y="-2218"/>
                  <a:pt x="3665882" y="26426"/>
                  <a:pt x="3851148" y="0"/>
                </a:cubicBezTo>
                <a:cubicBezTo>
                  <a:pt x="4008574" y="-42741"/>
                  <a:pt x="4280345" y="140702"/>
                  <a:pt x="4621377" y="0"/>
                </a:cubicBezTo>
                <a:cubicBezTo>
                  <a:pt x="4927276" y="-58536"/>
                  <a:pt x="4827983" y="31195"/>
                  <a:pt x="4924801" y="0"/>
                </a:cubicBezTo>
                <a:cubicBezTo>
                  <a:pt x="5047533" y="-11458"/>
                  <a:pt x="5405639" y="90050"/>
                  <a:pt x="5601670" y="0"/>
                </a:cubicBezTo>
                <a:cubicBezTo>
                  <a:pt x="5812327" y="-71546"/>
                  <a:pt x="5892418" y="15301"/>
                  <a:pt x="5998455" y="0"/>
                </a:cubicBezTo>
                <a:cubicBezTo>
                  <a:pt x="6110954" y="-3078"/>
                  <a:pt x="6509363" y="53465"/>
                  <a:pt x="6675323" y="0"/>
                </a:cubicBezTo>
                <a:cubicBezTo>
                  <a:pt x="6822424" y="-51452"/>
                  <a:pt x="6982596" y="25512"/>
                  <a:pt x="7072108" y="0"/>
                </a:cubicBezTo>
                <a:cubicBezTo>
                  <a:pt x="7153446" y="-10314"/>
                  <a:pt x="7258415" y="745"/>
                  <a:pt x="7375532" y="0"/>
                </a:cubicBezTo>
                <a:cubicBezTo>
                  <a:pt x="7493286" y="-12407"/>
                  <a:pt x="7636891" y="46352"/>
                  <a:pt x="7772317" y="0"/>
                </a:cubicBezTo>
                <a:cubicBezTo>
                  <a:pt x="7893969" y="-43080"/>
                  <a:pt x="7931783" y="7752"/>
                  <a:pt x="8075740" y="0"/>
                </a:cubicBezTo>
                <a:cubicBezTo>
                  <a:pt x="8190652" y="16661"/>
                  <a:pt x="8325280" y="25503"/>
                  <a:pt x="8565886" y="0"/>
                </a:cubicBezTo>
                <a:cubicBezTo>
                  <a:pt x="8804245" y="-59066"/>
                  <a:pt x="9042889" y="77002"/>
                  <a:pt x="9336116" y="0"/>
                </a:cubicBezTo>
                <a:cubicBezTo>
                  <a:pt x="9358667" y="94749"/>
                  <a:pt x="9339149" y="146749"/>
                  <a:pt x="9336116" y="222734"/>
                </a:cubicBezTo>
                <a:cubicBezTo>
                  <a:pt x="9127301" y="207042"/>
                  <a:pt x="8881401" y="195333"/>
                  <a:pt x="8565886" y="222734"/>
                </a:cubicBezTo>
                <a:cubicBezTo>
                  <a:pt x="8283572" y="356069"/>
                  <a:pt x="8134463" y="200293"/>
                  <a:pt x="7795657" y="222734"/>
                </a:cubicBezTo>
                <a:cubicBezTo>
                  <a:pt x="7462164" y="255881"/>
                  <a:pt x="7604631" y="218271"/>
                  <a:pt x="7492233" y="222734"/>
                </a:cubicBezTo>
                <a:cubicBezTo>
                  <a:pt x="7326695" y="224353"/>
                  <a:pt x="7096409" y="148598"/>
                  <a:pt x="6908726" y="222734"/>
                </a:cubicBezTo>
                <a:cubicBezTo>
                  <a:pt x="6729181" y="270962"/>
                  <a:pt x="6445377" y="216260"/>
                  <a:pt x="6325219" y="222734"/>
                </a:cubicBezTo>
                <a:cubicBezTo>
                  <a:pt x="6209834" y="264503"/>
                  <a:pt x="6101315" y="231085"/>
                  <a:pt x="6021795" y="222734"/>
                </a:cubicBezTo>
                <a:cubicBezTo>
                  <a:pt x="5981659" y="208019"/>
                  <a:pt x="5808319" y="186193"/>
                  <a:pt x="5625010" y="222734"/>
                </a:cubicBezTo>
                <a:cubicBezTo>
                  <a:pt x="5463422" y="281447"/>
                  <a:pt x="5097339" y="146857"/>
                  <a:pt x="4854780" y="222734"/>
                </a:cubicBezTo>
                <a:cubicBezTo>
                  <a:pt x="4624247" y="332763"/>
                  <a:pt x="4692629" y="192813"/>
                  <a:pt x="4551357" y="222734"/>
                </a:cubicBezTo>
                <a:cubicBezTo>
                  <a:pt x="4389606" y="251508"/>
                  <a:pt x="4259588" y="217337"/>
                  <a:pt x="3967849" y="222734"/>
                </a:cubicBezTo>
                <a:cubicBezTo>
                  <a:pt x="3680851" y="223702"/>
                  <a:pt x="3623028" y="164879"/>
                  <a:pt x="3290981" y="222734"/>
                </a:cubicBezTo>
                <a:cubicBezTo>
                  <a:pt x="2950546" y="288135"/>
                  <a:pt x="2919374" y="204059"/>
                  <a:pt x="2707474" y="222734"/>
                </a:cubicBezTo>
                <a:cubicBezTo>
                  <a:pt x="2501172" y="253694"/>
                  <a:pt x="2414226" y="208643"/>
                  <a:pt x="2217328" y="222734"/>
                </a:cubicBezTo>
                <a:cubicBezTo>
                  <a:pt x="2032261" y="239333"/>
                  <a:pt x="1977574" y="211192"/>
                  <a:pt x="1820543" y="222734"/>
                </a:cubicBezTo>
                <a:cubicBezTo>
                  <a:pt x="1650174" y="234081"/>
                  <a:pt x="1615751" y="194054"/>
                  <a:pt x="1423758" y="222734"/>
                </a:cubicBezTo>
                <a:cubicBezTo>
                  <a:pt x="1223220" y="232618"/>
                  <a:pt x="1017292" y="219241"/>
                  <a:pt x="933612" y="222734"/>
                </a:cubicBezTo>
                <a:cubicBezTo>
                  <a:pt x="838280" y="249003"/>
                  <a:pt x="702753" y="201501"/>
                  <a:pt x="630188" y="222734"/>
                </a:cubicBezTo>
                <a:cubicBezTo>
                  <a:pt x="553926" y="254063"/>
                  <a:pt x="202116" y="151987"/>
                  <a:pt x="0" y="222734"/>
                </a:cubicBezTo>
                <a:cubicBezTo>
                  <a:pt x="-22629" y="112951"/>
                  <a:pt x="14039" y="84065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336116"/>
                      <a:gd name="connsiteY0" fmla="*/ 0 h 222734"/>
                      <a:gd name="connsiteX1" fmla="*/ 303424 w 9336116"/>
                      <a:gd name="connsiteY1" fmla="*/ 0 h 222734"/>
                      <a:gd name="connsiteX2" fmla="*/ 886931 w 9336116"/>
                      <a:gd name="connsiteY2" fmla="*/ 0 h 222734"/>
                      <a:gd name="connsiteX3" fmla="*/ 1190355 w 9336116"/>
                      <a:gd name="connsiteY3" fmla="*/ 0 h 222734"/>
                      <a:gd name="connsiteX4" fmla="*/ 1493779 w 9336116"/>
                      <a:gd name="connsiteY4" fmla="*/ 0 h 222734"/>
                      <a:gd name="connsiteX5" fmla="*/ 2077286 w 9336116"/>
                      <a:gd name="connsiteY5" fmla="*/ 0 h 222734"/>
                      <a:gd name="connsiteX6" fmla="*/ 2660793 w 9336116"/>
                      <a:gd name="connsiteY6" fmla="*/ 0 h 222734"/>
                      <a:gd name="connsiteX7" fmla="*/ 2964217 w 9336116"/>
                      <a:gd name="connsiteY7" fmla="*/ 0 h 222734"/>
                      <a:gd name="connsiteX8" fmla="*/ 3454363 w 9336116"/>
                      <a:gd name="connsiteY8" fmla="*/ 0 h 222734"/>
                      <a:gd name="connsiteX9" fmla="*/ 3851148 w 9336116"/>
                      <a:gd name="connsiteY9" fmla="*/ 0 h 222734"/>
                      <a:gd name="connsiteX10" fmla="*/ 4621377 w 9336116"/>
                      <a:gd name="connsiteY10" fmla="*/ 0 h 222734"/>
                      <a:gd name="connsiteX11" fmla="*/ 4924801 w 9336116"/>
                      <a:gd name="connsiteY11" fmla="*/ 0 h 222734"/>
                      <a:gd name="connsiteX12" fmla="*/ 5601670 w 9336116"/>
                      <a:gd name="connsiteY12" fmla="*/ 0 h 222734"/>
                      <a:gd name="connsiteX13" fmla="*/ 5998455 w 9336116"/>
                      <a:gd name="connsiteY13" fmla="*/ 0 h 222734"/>
                      <a:gd name="connsiteX14" fmla="*/ 6675323 w 9336116"/>
                      <a:gd name="connsiteY14" fmla="*/ 0 h 222734"/>
                      <a:gd name="connsiteX15" fmla="*/ 7072108 w 9336116"/>
                      <a:gd name="connsiteY15" fmla="*/ 0 h 222734"/>
                      <a:gd name="connsiteX16" fmla="*/ 7375532 w 9336116"/>
                      <a:gd name="connsiteY16" fmla="*/ 0 h 222734"/>
                      <a:gd name="connsiteX17" fmla="*/ 7772317 w 9336116"/>
                      <a:gd name="connsiteY17" fmla="*/ 0 h 222734"/>
                      <a:gd name="connsiteX18" fmla="*/ 8075740 w 9336116"/>
                      <a:gd name="connsiteY18" fmla="*/ 0 h 222734"/>
                      <a:gd name="connsiteX19" fmla="*/ 8565886 w 9336116"/>
                      <a:gd name="connsiteY19" fmla="*/ 0 h 222734"/>
                      <a:gd name="connsiteX20" fmla="*/ 9336116 w 9336116"/>
                      <a:gd name="connsiteY20" fmla="*/ 0 h 222734"/>
                      <a:gd name="connsiteX21" fmla="*/ 9336116 w 9336116"/>
                      <a:gd name="connsiteY21" fmla="*/ 222734 h 222734"/>
                      <a:gd name="connsiteX22" fmla="*/ 8565886 w 9336116"/>
                      <a:gd name="connsiteY22" fmla="*/ 222734 h 222734"/>
                      <a:gd name="connsiteX23" fmla="*/ 7795657 w 9336116"/>
                      <a:gd name="connsiteY23" fmla="*/ 222734 h 222734"/>
                      <a:gd name="connsiteX24" fmla="*/ 7492233 w 9336116"/>
                      <a:gd name="connsiteY24" fmla="*/ 222734 h 222734"/>
                      <a:gd name="connsiteX25" fmla="*/ 6908726 w 9336116"/>
                      <a:gd name="connsiteY25" fmla="*/ 222734 h 222734"/>
                      <a:gd name="connsiteX26" fmla="*/ 6325219 w 9336116"/>
                      <a:gd name="connsiteY26" fmla="*/ 222734 h 222734"/>
                      <a:gd name="connsiteX27" fmla="*/ 6021795 w 9336116"/>
                      <a:gd name="connsiteY27" fmla="*/ 222734 h 222734"/>
                      <a:gd name="connsiteX28" fmla="*/ 5625010 w 9336116"/>
                      <a:gd name="connsiteY28" fmla="*/ 222734 h 222734"/>
                      <a:gd name="connsiteX29" fmla="*/ 4854780 w 9336116"/>
                      <a:gd name="connsiteY29" fmla="*/ 222734 h 222734"/>
                      <a:gd name="connsiteX30" fmla="*/ 4551357 w 9336116"/>
                      <a:gd name="connsiteY30" fmla="*/ 222734 h 222734"/>
                      <a:gd name="connsiteX31" fmla="*/ 3967849 w 9336116"/>
                      <a:gd name="connsiteY31" fmla="*/ 222734 h 222734"/>
                      <a:gd name="connsiteX32" fmla="*/ 3290981 w 9336116"/>
                      <a:gd name="connsiteY32" fmla="*/ 222734 h 222734"/>
                      <a:gd name="connsiteX33" fmla="*/ 2707474 w 9336116"/>
                      <a:gd name="connsiteY33" fmla="*/ 222734 h 222734"/>
                      <a:gd name="connsiteX34" fmla="*/ 2217328 w 9336116"/>
                      <a:gd name="connsiteY34" fmla="*/ 222734 h 222734"/>
                      <a:gd name="connsiteX35" fmla="*/ 1820543 w 9336116"/>
                      <a:gd name="connsiteY35" fmla="*/ 222734 h 222734"/>
                      <a:gd name="connsiteX36" fmla="*/ 1423758 w 9336116"/>
                      <a:gd name="connsiteY36" fmla="*/ 222734 h 222734"/>
                      <a:gd name="connsiteX37" fmla="*/ 933612 w 9336116"/>
                      <a:gd name="connsiteY37" fmla="*/ 222734 h 222734"/>
                      <a:gd name="connsiteX38" fmla="*/ 630188 w 9336116"/>
                      <a:gd name="connsiteY38" fmla="*/ 222734 h 222734"/>
                      <a:gd name="connsiteX39" fmla="*/ 0 w 9336116"/>
                      <a:gd name="connsiteY39" fmla="*/ 222734 h 222734"/>
                      <a:gd name="connsiteX40" fmla="*/ 0 w 9336116"/>
                      <a:gd name="connsiteY40" fmla="*/ 0 h 22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336116" h="222734" fill="none" extrusionOk="0">
                        <a:moveTo>
                          <a:pt x="0" y="0"/>
                        </a:moveTo>
                        <a:cubicBezTo>
                          <a:pt x="99707" y="-4739"/>
                          <a:pt x="207444" y="33058"/>
                          <a:pt x="303424" y="0"/>
                        </a:cubicBezTo>
                        <a:cubicBezTo>
                          <a:pt x="399404" y="-33058"/>
                          <a:pt x="629942" y="10058"/>
                          <a:pt x="886931" y="0"/>
                        </a:cubicBezTo>
                        <a:cubicBezTo>
                          <a:pt x="1143920" y="-10058"/>
                          <a:pt x="1127448" y="22512"/>
                          <a:pt x="1190355" y="0"/>
                        </a:cubicBezTo>
                        <a:cubicBezTo>
                          <a:pt x="1253262" y="-22512"/>
                          <a:pt x="1392831" y="19130"/>
                          <a:pt x="1493779" y="0"/>
                        </a:cubicBezTo>
                        <a:cubicBezTo>
                          <a:pt x="1594727" y="-19130"/>
                          <a:pt x="1932508" y="27378"/>
                          <a:pt x="2077286" y="0"/>
                        </a:cubicBezTo>
                        <a:cubicBezTo>
                          <a:pt x="2222064" y="-27378"/>
                          <a:pt x="2412212" y="37557"/>
                          <a:pt x="2660793" y="0"/>
                        </a:cubicBezTo>
                        <a:cubicBezTo>
                          <a:pt x="2909374" y="-37557"/>
                          <a:pt x="2860584" y="2686"/>
                          <a:pt x="2964217" y="0"/>
                        </a:cubicBezTo>
                        <a:cubicBezTo>
                          <a:pt x="3067850" y="-2686"/>
                          <a:pt x="3328223" y="4272"/>
                          <a:pt x="3454363" y="0"/>
                        </a:cubicBezTo>
                        <a:cubicBezTo>
                          <a:pt x="3580503" y="-4272"/>
                          <a:pt x="3668360" y="28416"/>
                          <a:pt x="3851148" y="0"/>
                        </a:cubicBezTo>
                        <a:cubicBezTo>
                          <a:pt x="4033937" y="-28416"/>
                          <a:pt x="4300015" y="68920"/>
                          <a:pt x="4621377" y="0"/>
                        </a:cubicBezTo>
                        <a:cubicBezTo>
                          <a:pt x="4942739" y="-68920"/>
                          <a:pt x="4830928" y="35415"/>
                          <a:pt x="4924801" y="0"/>
                        </a:cubicBezTo>
                        <a:cubicBezTo>
                          <a:pt x="5018674" y="-35415"/>
                          <a:pt x="5399337" y="56724"/>
                          <a:pt x="5601670" y="0"/>
                        </a:cubicBezTo>
                        <a:cubicBezTo>
                          <a:pt x="5804003" y="-56724"/>
                          <a:pt x="5882317" y="22172"/>
                          <a:pt x="5998455" y="0"/>
                        </a:cubicBezTo>
                        <a:cubicBezTo>
                          <a:pt x="6114594" y="-22172"/>
                          <a:pt x="6502206" y="47398"/>
                          <a:pt x="6675323" y="0"/>
                        </a:cubicBezTo>
                        <a:cubicBezTo>
                          <a:pt x="6848440" y="-47398"/>
                          <a:pt x="6980873" y="17252"/>
                          <a:pt x="7072108" y="0"/>
                        </a:cubicBezTo>
                        <a:cubicBezTo>
                          <a:pt x="7163343" y="-17252"/>
                          <a:pt x="7256808" y="17317"/>
                          <a:pt x="7375532" y="0"/>
                        </a:cubicBezTo>
                        <a:cubicBezTo>
                          <a:pt x="7494256" y="-17317"/>
                          <a:pt x="7642905" y="35466"/>
                          <a:pt x="7772317" y="0"/>
                        </a:cubicBezTo>
                        <a:cubicBezTo>
                          <a:pt x="7901730" y="-35466"/>
                          <a:pt x="7949055" y="10903"/>
                          <a:pt x="8075740" y="0"/>
                        </a:cubicBezTo>
                        <a:cubicBezTo>
                          <a:pt x="8202425" y="-10903"/>
                          <a:pt x="8332749" y="46120"/>
                          <a:pt x="8565886" y="0"/>
                        </a:cubicBezTo>
                        <a:cubicBezTo>
                          <a:pt x="8799023" y="-46120"/>
                          <a:pt x="9065888" y="4969"/>
                          <a:pt x="9336116" y="0"/>
                        </a:cubicBezTo>
                        <a:cubicBezTo>
                          <a:pt x="9356677" y="97673"/>
                          <a:pt x="9333167" y="136235"/>
                          <a:pt x="9336116" y="222734"/>
                        </a:cubicBezTo>
                        <a:cubicBezTo>
                          <a:pt x="9119603" y="284752"/>
                          <a:pt x="8851281" y="140846"/>
                          <a:pt x="8565886" y="222734"/>
                        </a:cubicBezTo>
                        <a:cubicBezTo>
                          <a:pt x="8280491" y="304622"/>
                          <a:pt x="8136195" y="185522"/>
                          <a:pt x="7795657" y="222734"/>
                        </a:cubicBezTo>
                        <a:cubicBezTo>
                          <a:pt x="7455119" y="259946"/>
                          <a:pt x="7613934" y="218706"/>
                          <a:pt x="7492233" y="222734"/>
                        </a:cubicBezTo>
                        <a:cubicBezTo>
                          <a:pt x="7370532" y="226762"/>
                          <a:pt x="7108334" y="162781"/>
                          <a:pt x="6908726" y="222734"/>
                        </a:cubicBezTo>
                        <a:cubicBezTo>
                          <a:pt x="6709118" y="282687"/>
                          <a:pt x="6458697" y="183546"/>
                          <a:pt x="6325219" y="222734"/>
                        </a:cubicBezTo>
                        <a:cubicBezTo>
                          <a:pt x="6191741" y="261922"/>
                          <a:pt x="6094732" y="213791"/>
                          <a:pt x="6021795" y="222734"/>
                        </a:cubicBezTo>
                        <a:cubicBezTo>
                          <a:pt x="5948858" y="231677"/>
                          <a:pt x="5798052" y="192923"/>
                          <a:pt x="5625010" y="222734"/>
                        </a:cubicBezTo>
                        <a:cubicBezTo>
                          <a:pt x="5451969" y="252545"/>
                          <a:pt x="5092575" y="133254"/>
                          <a:pt x="4854780" y="222734"/>
                        </a:cubicBezTo>
                        <a:cubicBezTo>
                          <a:pt x="4616985" y="312214"/>
                          <a:pt x="4693117" y="200373"/>
                          <a:pt x="4551357" y="222734"/>
                        </a:cubicBezTo>
                        <a:cubicBezTo>
                          <a:pt x="4409597" y="245095"/>
                          <a:pt x="4258521" y="207549"/>
                          <a:pt x="3967849" y="222734"/>
                        </a:cubicBezTo>
                        <a:cubicBezTo>
                          <a:pt x="3677177" y="237919"/>
                          <a:pt x="3602142" y="160339"/>
                          <a:pt x="3290981" y="222734"/>
                        </a:cubicBezTo>
                        <a:cubicBezTo>
                          <a:pt x="2979820" y="285129"/>
                          <a:pt x="2910803" y="194727"/>
                          <a:pt x="2707474" y="222734"/>
                        </a:cubicBezTo>
                        <a:cubicBezTo>
                          <a:pt x="2504145" y="250741"/>
                          <a:pt x="2411150" y="212913"/>
                          <a:pt x="2217328" y="222734"/>
                        </a:cubicBezTo>
                        <a:cubicBezTo>
                          <a:pt x="2023506" y="232555"/>
                          <a:pt x="1984180" y="214725"/>
                          <a:pt x="1820543" y="222734"/>
                        </a:cubicBezTo>
                        <a:cubicBezTo>
                          <a:pt x="1656907" y="230743"/>
                          <a:pt x="1612416" y="188235"/>
                          <a:pt x="1423758" y="222734"/>
                        </a:cubicBezTo>
                        <a:cubicBezTo>
                          <a:pt x="1235101" y="257233"/>
                          <a:pt x="1036049" y="194913"/>
                          <a:pt x="933612" y="222734"/>
                        </a:cubicBezTo>
                        <a:cubicBezTo>
                          <a:pt x="831175" y="250555"/>
                          <a:pt x="701977" y="198694"/>
                          <a:pt x="630188" y="222734"/>
                        </a:cubicBezTo>
                        <a:cubicBezTo>
                          <a:pt x="558399" y="246774"/>
                          <a:pt x="205806" y="181070"/>
                          <a:pt x="0" y="222734"/>
                        </a:cubicBezTo>
                        <a:cubicBezTo>
                          <a:pt x="-14927" y="117564"/>
                          <a:pt x="11453" y="89131"/>
                          <a:pt x="0" y="0"/>
                        </a:cubicBezTo>
                        <a:close/>
                      </a:path>
                      <a:path w="9336116" h="222734" stroke="0" extrusionOk="0">
                        <a:moveTo>
                          <a:pt x="0" y="0"/>
                        </a:moveTo>
                        <a:cubicBezTo>
                          <a:pt x="118513" y="-54364"/>
                          <a:pt x="309355" y="1349"/>
                          <a:pt x="583507" y="0"/>
                        </a:cubicBezTo>
                        <a:cubicBezTo>
                          <a:pt x="857659" y="-1349"/>
                          <a:pt x="878003" y="1238"/>
                          <a:pt x="980292" y="0"/>
                        </a:cubicBezTo>
                        <a:cubicBezTo>
                          <a:pt x="1082581" y="-1238"/>
                          <a:pt x="1314516" y="13311"/>
                          <a:pt x="1470438" y="0"/>
                        </a:cubicBezTo>
                        <a:cubicBezTo>
                          <a:pt x="1626360" y="-13311"/>
                          <a:pt x="1657561" y="9611"/>
                          <a:pt x="1773862" y="0"/>
                        </a:cubicBezTo>
                        <a:cubicBezTo>
                          <a:pt x="1890163" y="-9611"/>
                          <a:pt x="2247582" y="79906"/>
                          <a:pt x="2544092" y="0"/>
                        </a:cubicBezTo>
                        <a:cubicBezTo>
                          <a:pt x="2840602" y="-79906"/>
                          <a:pt x="2955766" y="28071"/>
                          <a:pt x="3127599" y="0"/>
                        </a:cubicBezTo>
                        <a:cubicBezTo>
                          <a:pt x="3299432" y="-28071"/>
                          <a:pt x="3339161" y="20606"/>
                          <a:pt x="3431023" y="0"/>
                        </a:cubicBezTo>
                        <a:cubicBezTo>
                          <a:pt x="3522885" y="-20606"/>
                          <a:pt x="3865834" y="28862"/>
                          <a:pt x="4014530" y="0"/>
                        </a:cubicBezTo>
                        <a:cubicBezTo>
                          <a:pt x="4163226" y="-28862"/>
                          <a:pt x="4350249" y="31072"/>
                          <a:pt x="4598037" y="0"/>
                        </a:cubicBezTo>
                        <a:cubicBezTo>
                          <a:pt x="4845825" y="-31072"/>
                          <a:pt x="4761807" y="25650"/>
                          <a:pt x="4901461" y="0"/>
                        </a:cubicBezTo>
                        <a:cubicBezTo>
                          <a:pt x="5041115" y="-25650"/>
                          <a:pt x="5119630" y="618"/>
                          <a:pt x="5298246" y="0"/>
                        </a:cubicBezTo>
                        <a:cubicBezTo>
                          <a:pt x="5476862" y="-618"/>
                          <a:pt x="5850966" y="10314"/>
                          <a:pt x="6068475" y="0"/>
                        </a:cubicBezTo>
                        <a:cubicBezTo>
                          <a:pt x="6285984" y="-10314"/>
                          <a:pt x="6460810" y="67266"/>
                          <a:pt x="6651983" y="0"/>
                        </a:cubicBezTo>
                        <a:cubicBezTo>
                          <a:pt x="6843156" y="-67266"/>
                          <a:pt x="6973965" y="33851"/>
                          <a:pt x="7235490" y="0"/>
                        </a:cubicBezTo>
                        <a:cubicBezTo>
                          <a:pt x="7497015" y="-33851"/>
                          <a:pt x="7547474" y="54011"/>
                          <a:pt x="7725636" y="0"/>
                        </a:cubicBezTo>
                        <a:cubicBezTo>
                          <a:pt x="7903798" y="-54011"/>
                          <a:pt x="7895685" y="10232"/>
                          <a:pt x="8029060" y="0"/>
                        </a:cubicBezTo>
                        <a:cubicBezTo>
                          <a:pt x="8162435" y="-10232"/>
                          <a:pt x="8214569" y="49"/>
                          <a:pt x="8332484" y="0"/>
                        </a:cubicBezTo>
                        <a:cubicBezTo>
                          <a:pt x="8450399" y="-49"/>
                          <a:pt x="8555114" y="23560"/>
                          <a:pt x="8729268" y="0"/>
                        </a:cubicBezTo>
                        <a:cubicBezTo>
                          <a:pt x="8903422" y="-23560"/>
                          <a:pt x="9078853" y="57051"/>
                          <a:pt x="9336116" y="0"/>
                        </a:cubicBezTo>
                        <a:cubicBezTo>
                          <a:pt x="9343992" y="77161"/>
                          <a:pt x="9313271" y="156793"/>
                          <a:pt x="9336116" y="222734"/>
                        </a:cubicBezTo>
                        <a:cubicBezTo>
                          <a:pt x="9077539" y="232592"/>
                          <a:pt x="8918557" y="192222"/>
                          <a:pt x="8752609" y="222734"/>
                        </a:cubicBezTo>
                        <a:cubicBezTo>
                          <a:pt x="8586661" y="253246"/>
                          <a:pt x="8528698" y="181626"/>
                          <a:pt x="8355824" y="222734"/>
                        </a:cubicBezTo>
                        <a:cubicBezTo>
                          <a:pt x="8182950" y="263842"/>
                          <a:pt x="8195954" y="209280"/>
                          <a:pt x="8052400" y="222734"/>
                        </a:cubicBezTo>
                        <a:cubicBezTo>
                          <a:pt x="7908846" y="236188"/>
                          <a:pt x="7821511" y="196068"/>
                          <a:pt x="7655615" y="222734"/>
                        </a:cubicBezTo>
                        <a:cubicBezTo>
                          <a:pt x="7489719" y="249400"/>
                          <a:pt x="7431620" y="203167"/>
                          <a:pt x="7258830" y="222734"/>
                        </a:cubicBezTo>
                        <a:cubicBezTo>
                          <a:pt x="7086041" y="242301"/>
                          <a:pt x="6963073" y="209996"/>
                          <a:pt x="6862045" y="222734"/>
                        </a:cubicBezTo>
                        <a:cubicBezTo>
                          <a:pt x="6761018" y="235472"/>
                          <a:pt x="6636760" y="184392"/>
                          <a:pt x="6465260" y="222734"/>
                        </a:cubicBezTo>
                        <a:cubicBezTo>
                          <a:pt x="6293760" y="261076"/>
                          <a:pt x="6223448" y="204534"/>
                          <a:pt x="6161837" y="222734"/>
                        </a:cubicBezTo>
                        <a:cubicBezTo>
                          <a:pt x="6100226" y="240934"/>
                          <a:pt x="5852145" y="169257"/>
                          <a:pt x="5671690" y="222734"/>
                        </a:cubicBezTo>
                        <a:cubicBezTo>
                          <a:pt x="5491235" y="276211"/>
                          <a:pt x="5470532" y="186628"/>
                          <a:pt x="5368267" y="222734"/>
                        </a:cubicBezTo>
                        <a:cubicBezTo>
                          <a:pt x="5266002" y="258840"/>
                          <a:pt x="5091462" y="220066"/>
                          <a:pt x="4971482" y="222734"/>
                        </a:cubicBezTo>
                        <a:cubicBezTo>
                          <a:pt x="4851502" y="225402"/>
                          <a:pt x="4736531" y="207075"/>
                          <a:pt x="4668058" y="222734"/>
                        </a:cubicBezTo>
                        <a:cubicBezTo>
                          <a:pt x="4599585" y="238393"/>
                          <a:pt x="4145788" y="131284"/>
                          <a:pt x="3897828" y="222734"/>
                        </a:cubicBezTo>
                        <a:cubicBezTo>
                          <a:pt x="3649868" y="314184"/>
                          <a:pt x="3457554" y="214741"/>
                          <a:pt x="3314321" y="222734"/>
                        </a:cubicBezTo>
                        <a:cubicBezTo>
                          <a:pt x="3171088" y="230727"/>
                          <a:pt x="2869538" y="149328"/>
                          <a:pt x="2637453" y="222734"/>
                        </a:cubicBezTo>
                        <a:cubicBezTo>
                          <a:pt x="2405368" y="296140"/>
                          <a:pt x="2449089" y="195774"/>
                          <a:pt x="2334029" y="222734"/>
                        </a:cubicBezTo>
                        <a:cubicBezTo>
                          <a:pt x="2218969" y="249694"/>
                          <a:pt x="2028329" y="171911"/>
                          <a:pt x="1750522" y="222734"/>
                        </a:cubicBezTo>
                        <a:cubicBezTo>
                          <a:pt x="1472715" y="273557"/>
                          <a:pt x="1417433" y="210563"/>
                          <a:pt x="1167015" y="222734"/>
                        </a:cubicBezTo>
                        <a:cubicBezTo>
                          <a:pt x="916597" y="234905"/>
                          <a:pt x="480220" y="127131"/>
                          <a:pt x="0" y="222734"/>
                        </a:cubicBezTo>
                        <a:cubicBezTo>
                          <a:pt x="-298" y="119789"/>
                          <a:pt x="15839" y="620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7942A-B58A-4A28-AC49-AC1A7EC4DBC9}"/>
              </a:ext>
            </a:extLst>
          </p:cNvPr>
          <p:cNvSpPr/>
          <p:nvPr userDrawn="1"/>
        </p:nvSpPr>
        <p:spPr>
          <a:xfrm>
            <a:off x="-133002" y="5369464"/>
            <a:ext cx="9336116" cy="222734"/>
          </a:xfrm>
          <a:custGeom>
            <a:avLst/>
            <a:gdLst>
              <a:gd name="connsiteX0" fmla="*/ 0 w 9336116"/>
              <a:gd name="connsiteY0" fmla="*/ 0 h 222734"/>
              <a:gd name="connsiteX1" fmla="*/ 303424 w 9336116"/>
              <a:gd name="connsiteY1" fmla="*/ 0 h 222734"/>
              <a:gd name="connsiteX2" fmla="*/ 886931 w 9336116"/>
              <a:gd name="connsiteY2" fmla="*/ 0 h 222734"/>
              <a:gd name="connsiteX3" fmla="*/ 1190355 w 9336116"/>
              <a:gd name="connsiteY3" fmla="*/ 0 h 222734"/>
              <a:gd name="connsiteX4" fmla="*/ 1493779 w 9336116"/>
              <a:gd name="connsiteY4" fmla="*/ 0 h 222734"/>
              <a:gd name="connsiteX5" fmla="*/ 2077286 w 9336116"/>
              <a:gd name="connsiteY5" fmla="*/ 0 h 222734"/>
              <a:gd name="connsiteX6" fmla="*/ 2660793 w 9336116"/>
              <a:gd name="connsiteY6" fmla="*/ 0 h 222734"/>
              <a:gd name="connsiteX7" fmla="*/ 2964217 w 9336116"/>
              <a:gd name="connsiteY7" fmla="*/ 0 h 222734"/>
              <a:gd name="connsiteX8" fmla="*/ 3454363 w 9336116"/>
              <a:gd name="connsiteY8" fmla="*/ 0 h 222734"/>
              <a:gd name="connsiteX9" fmla="*/ 3851148 w 9336116"/>
              <a:gd name="connsiteY9" fmla="*/ 0 h 222734"/>
              <a:gd name="connsiteX10" fmla="*/ 4621377 w 9336116"/>
              <a:gd name="connsiteY10" fmla="*/ 0 h 222734"/>
              <a:gd name="connsiteX11" fmla="*/ 4924801 w 9336116"/>
              <a:gd name="connsiteY11" fmla="*/ 0 h 222734"/>
              <a:gd name="connsiteX12" fmla="*/ 5601670 w 9336116"/>
              <a:gd name="connsiteY12" fmla="*/ 0 h 222734"/>
              <a:gd name="connsiteX13" fmla="*/ 5998455 w 9336116"/>
              <a:gd name="connsiteY13" fmla="*/ 0 h 222734"/>
              <a:gd name="connsiteX14" fmla="*/ 6675323 w 9336116"/>
              <a:gd name="connsiteY14" fmla="*/ 0 h 222734"/>
              <a:gd name="connsiteX15" fmla="*/ 7072108 w 9336116"/>
              <a:gd name="connsiteY15" fmla="*/ 0 h 222734"/>
              <a:gd name="connsiteX16" fmla="*/ 7375532 w 9336116"/>
              <a:gd name="connsiteY16" fmla="*/ 0 h 222734"/>
              <a:gd name="connsiteX17" fmla="*/ 7772317 w 9336116"/>
              <a:gd name="connsiteY17" fmla="*/ 0 h 222734"/>
              <a:gd name="connsiteX18" fmla="*/ 8075740 w 9336116"/>
              <a:gd name="connsiteY18" fmla="*/ 0 h 222734"/>
              <a:gd name="connsiteX19" fmla="*/ 8565886 w 9336116"/>
              <a:gd name="connsiteY19" fmla="*/ 0 h 222734"/>
              <a:gd name="connsiteX20" fmla="*/ 9336116 w 9336116"/>
              <a:gd name="connsiteY20" fmla="*/ 0 h 222734"/>
              <a:gd name="connsiteX21" fmla="*/ 9336116 w 9336116"/>
              <a:gd name="connsiteY21" fmla="*/ 222734 h 222734"/>
              <a:gd name="connsiteX22" fmla="*/ 8565886 w 9336116"/>
              <a:gd name="connsiteY22" fmla="*/ 222734 h 222734"/>
              <a:gd name="connsiteX23" fmla="*/ 7795657 w 9336116"/>
              <a:gd name="connsiteY23" fmla="*/ 222734 h 222734"/>
              <a:gd name="connsiteX24" fmla="*/ 7492233 w 9336116"/>
              <a:gd name="connsiteY24" fmla="*/ 222734 h 222734"/>
              <a:gd name="connsiteX25" fmla="*/ 6908726 w 9336116"/>
              <a:gd name="connsiteY25" fmla="*/ 222734 h 222734"/>
              <a:gd name="connsiteX26" fmla="*/ 6325219 w 9336116"/>
              <a:gd name="connsiteY26" fmla="*/ 222734 h 222734"/>
              <a:gd name="connsiteX27" fmla="*/ 6021795 w 9336116"/>
              <a:gd name="connsiteY27" fmla="*/ 222734 h 222734"/>
              <a:gd name="connsiteX28" fmla="*/ 5625010 w 9336116"/>
              <a:gd name="connsiteY28" fmla="*/ 222734 h 222734"/>
              <a:gd name="connsiteX29" fmla="*/ 4854780 w 9336116"/>
              <a:gd name="connsiteY29" fmla="*/ 222734 h 222734"/>
              <a:gd name="connsiteX30" fmla="*/ 4551357 w 9336116"/>
              <a:gd name="connsiteY30" fmla="*/ 222734 h 222734"/>
              <a:gd name="connsiteX31" fmla="*/ 3967849 w 9336116"/>
              <a:gd name="connsiteY31" fmla="*/ 222734 h 222734"/>
              <a:gd name="connsiteX32" fmla="*/ 3290981 w 9336116"/>
              <a:gd name="connsiteY32" fmla="*/ 222734 h 222734"/>
              <a:gd name="connsiteX33" fmla="*/ 2707474 w 9336116"/>
              <a:gd name="connsiteY33" fmla="*/ 222734 h 222734"/>
              <a:gd name="connsiteX34" fmla="*/ 2217328 w 9336116"/>
              <a:gd name="connsiteY34" fmla="*/ 222734 h 222734"/>
              <a:gd name="connsiteX35" fmla="*/ 1820543 w 9336116"/>
              <a:gd name="connsiteY35" fmla="*/ 222734 h 222734"/>
              <a:gd name="connsiteX36" fmla="*/ 1423758 w 9336116"/>
              <a:gd name="connsiteY36" fmla="*/ 222734 h 222734"/>
              <a:gd name="connsiteX37" fmla="*/ 933612 w 9336116"/>
              <a:gd name="connsiteY37" fmla="*/ 222734 h 222734"/>
              <a:gd name="connsiteX38" fmla="*/ 630188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  <a:gd name="connsiteX0" fmla="*/ 0 w 9336116"/>
              <a:gd name="connsiteY0" fmla="*/ 0 h 222734"/>
              <a:gd name="connsiteX1" fmla="*/ 583507 w 9336116"/>
              <a:gd name="connsiteY1" fmla="*/ 0 h 222734"/>
              <a:gd name="connsiteX2" fmla="*/ 980292 w 9336116"/>
              <a:gd name="connsiteY2" fmla="*/ 0 h 222734"/>
              <a:gd name="connsiteX3" fmla="*/ 1470438 w 9336116"/>
              <a:gd name="connsiteY3" fmla="*/ 0 h 222734"/>
              <a:gd name="connsiteX4" fmla="*/ 1773862 w 9336116"/>
              <a:gd name="connsiteY4" fmla="*/ 0 h 222734"/>
              <a:gd name="connsiteX5" fmla="*/ 2544092 w 9336116"/>
              <a:gd name="connsiteY5" fmla="*/ 0 h 222734"/>
              <a:gd name="connsiteX6" fmla="*/ 3127599 w 9336116"/>
              <a:gd name="connsiteY6" fmla="*/ 0 h 222734"/>
              <a:gd name="connsiteX7" fmla="*/ 3431023 w 9336116"/>
              <a:gd name="connsiteY7" fmla="*/ 0 h 222734"/>
              <a:gd name="connsiteX8" fmla="*/ 4014530 w 9336116"/>
              <a:gd name="connsiteY8" fmla="*/ 0 h 222734"/>
              <a:gd name="connsiteX9" fmla="*/ 4598037 w 9336116"/>
              <a:gd name="connsiteY9" fmla="*/ 0 h 222734"/>
              <a:gd name="connsiteX10" fmla="*/ 4901461 w 9336116"/>
              <a:gd name="connsiteY10" fmla="*/ 0 h 222734"/>
              <a:gd name="connsiteX11" fmla="*/ 5298246 w 9336116"/>
              <a:gd name="connsiteY11" fmla="*/ 0 h 222734"/>
              <a:gd name="connsiteX12" fmla="*/ 6068475 w 9336116"/>
              <a:gd name="connsiteY12" fmla="*/ 0 h 222734"/>
              <a:gd name="connsiteX13" fmla="*/ 6651983 w 9336116"/>
              <a:gd name="connsiteY13" fmla="*/ 0 h 222734"/>
              <a:gd name="connsiteX14" fmla="*/ 7235490 w 9336116"/>
              <a:gd name="connsiteY14" fmla="*/ 0 h 222734"/>
              <a:gd name="connsiteX15" fmla="*/ 7725636 w 9336116"/>
              <a:gd name="connsiteY15" fmla="*/ 0 h 222734"/>
              <a:gd name="connsiteX16" fmla="*/ 8029060 w 9336116"/>
              <a:gd name="connsiteY16" fmla="*/ 0 h 222734"/>
              <a:gd name="connsiteX17" fmla="*/ 8332484 w 9336116"/>
              <a:gd name="connsiteY17" fmla="*/ 0 h 222734"/>
              <a:gd name="connsiteX18" fmla="*/ 8729268 w 9336116"/>
              <a:gd name="connsiteY18" fmla="*/ 0 h 222734"/>
              <a:gd name="connsiteX19" fmla="*/ 9336116 w 9336116"/>
              <a:gd name="connsiteY19" fmla="*/ 0 h 222734"/>
              <a:gd name="connsiteX20" fmla="*/ 9336116 w 9336116"/>
              <a:gd name="connsiteY20" fmla="*/ 222734 h 222734"/>
              <a:gd name="connsiteX21" fmla="*/ 8752609 w 9336116"/>
              <a:gd name="connsiteY21" fmla="*/ 222734 h 222734"/>
              <a:gd name="connsiteX22" fmla="*/ 8355824 w 9336116"/>
              <a:gd name="connsiteY22" fmla="*/ 222734 h 222734"/>
              <a:gd name="connsiteX23" fmla="*/ 8052400 w 9336116"/>
              <a:gd name="connsiteY23" fmla="*/ 222734 h 222734"/>
              <a:gd name="connsiteX24" fmla="*/ 7655615 w 9336116"/>
              <a:gd name="connsiteY24" fmla="*/ 222734 h 222734"/>
              <a:gd name="connsiteX25" fmla="*/ 7258830 w 9336116"/>
              <a:gd name="connsiteY25" fmla="*/ 222734 h 222734"/>
              <a:gd name="connsiteX26" fmla="*/ 6862045 w 9336116"/>
              <a:gd name="connsiteY26" fmla="*/ 222734 h 222734"/>
              <a:gd name="connsiteX27" fmla="*/ 6465260 w 9336116"/>
              <a:gd name="connsiteY27" fmla="*/ 222734 h 222734"/>
              <a:gd name="connsiteX28" fmla="*/ 6161837 w 9336116"/>
              <a:gd name="connsiteY28" fmla="*/ 222734 h 222734"/>
              <a:gd name="connsiteX29" fmla="*/ 5671690 w 9336116"/>
              <a:gd name="connsiteY29" fmla="*/ 222734 h 222734"/>
              <a:gd name="connsiteX30" fmla="*/ 5368267 w 9336116"/>
              <a:gd name="connsiteY30" fmla="*/ 222734 h 222734"/>
              <a:gd name="connsiteX31" fmla="*/ 4971482 w 9336116"/>
              <a:gd name="connsiteY31" fmla="*/ 222734 h 222734"/>
              <a:gd name="connsiteX32" fmla="*/ 4668058 w 9336116"/>
              <a:gd name="connsiteY32" fmla="*/ 222734 h 222734"/>
              <a:gd name="connsiteX33" fmla="*/ 3897828 w 9336116"/>
              <a:gd name="connsiteY33" fmla="*/ 222734 h 222734"/>
              <a:gd name="connsiteX34" fmla="*/ 3314321 w 9336116"/>
              <a:gd name="connsiteY34" fmla="*/ 222734 h 222734"/>
              <a:gd name="connsiteX35" fmla="*/ 2637453 w 9336116"/>
              <a:gd name="connsiteY35" fmla="*/ 222734 h 222734"/>
              <a:gd name="connsiteX36" fmla="*/ 2334029 w 9336116"/>
              <a:gd name="connsiteY36" fmla="*/ 222734 h 222734"/>
              <a:gd name="connsiteX37" fmla="*/ 1750522 w 9336116"/>
              <a:gd name="connsiteY37" fmla="*/ 222734 h 222734"/>
              <a:gd name="connsiteX38" fmla="*/ 1167015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36116" h="222734" fill="none" extrusionOk="0">
                <a:moveTo>
                  <a:pt x="0" y="0"/>
                </a:moveTo>
                <a:cubicBezTo>
                  <a:pt x="120494" y="6126"/>
                  <a:pt x="206758" y="43479"/>
                  <a:pt x="303424" y="0"/>
                </a:cubicBezTo>
                <a:cubicBezTo>
                  <a:pt x="397672" y="-28257"/>
                  <a:pt x="691666" y="43238"/>
                  <a:pt x="886931" y="0"/>
                </a:cubicBezTo>
                <a:cubicBezTo>
                  <a:pt x="1149161" y="-8960"/>
                  <a:pt x="1126729" y="25852"/>
                  <a:pt x="1190355" y="0"/>
                </a:cubicBezTo>
                <a:cubicBezTo>
                  <a:pt x="1269229" y="-2330"/>
                  <a:pt x="1409714" y="-5896"/>
                  <a:pt x="1493779" y="0"/>
                </a:cubicBezTo>
                <a:cubicBezTo>
                  <a:pt x="1579134" y="-5372"/>
                  <a:pt x="1926926" y="37087"/>
                  <a:pt x="2077286" y="0"/>
                </a:cubicBezTo>
                <a:cubicBezTo>
                  <a:pt x="2224591" y="-44702"/>
                  <a:pt x="2403962" y="27287"/>
                  <a:pt x="2660793" y="0"/>
                </a:cubicBezTo>
                <a:cubicBezTo>
                  <a:pt x="2917220" y="-46114"/>
                  <a:pt x="2861078" y="4239"/>
                  <a:pt x="2964217" y="0"/>
                </a:cubicBezTo>
                <a:cubicBezTo>
                  <a:pt x="3067379" y="1699"/>
                  <a:pt x="3316640" y="6345"/>
                  <a:pt x="3454363" y="0"/>
                </a:cubicBezTo>
                <a:cubicBezTo>
                  <a:pt x="3580006" y="-11512"/>
                  <a:pt x="3664078" y="23848"/>
                  <a:pt x="3851148" y="0"/>
                </a:cubicBezTo>
                <a:cubicBezTo>
                  <a:pt x="4047162" y="-1489"/>
                  <a:pt x="4312418" y="70845"/>
                  <a:pt x="4621377" y="0"/>
                </a:cubicBezTo>
                <a:cubicBezTo>
                  <a:pt x="4950820" y="-46533"/>
                  <a:pt x="4817548" y="34820"/>
                  <a:pt x="4924801" y="0"/>
                </a:cubicBezTo>
                <a:cubicBezTo>
                  <a:pt x="5058724" y="-4568"/>
                  <a:pt x="5386353" y="6829"/>
                  <a:pt x="5601670" y="0"/>
                </a:cubicBezTo>
                <a:cubicBezTo>
                  <a:pt x="5806508" y="-60045"/>
                  <a:pt x="5855283" y="7236"/>
                  <a:pt x="5998455" y="0"/>
                </a:cubicBezTo>
                <a:cubicBezTo>
                  <a:pt x="6149631" y="-41509"/>
                  <a:pt x="6455512" y="49670"/>
                  <a:pt x="6675323" y="0"/>
                </a:cubicBezTo>
                <a:cubicBezTo>
                  <a:pt x="6845782" y="-26779"/>
                  <a:pt x="7006499" y="9326"/>
                  <a:pt x="7072108" y="0"/>
                </a:cubicBezTo>
                <a:cubicBezTo>
                  <a:pt x="7167690" y="-14834"/>
                  <a:pt x="7262857" y="6371"/>
                  <a:pt x="7375532" y="0"/>
                </a:cubicBezTo>
                <a:cubicBezTo>
                  <a:pt x="7500729" y="-16146"/>
                  <a:pt x="7633591" y="19267"/>
                  <a:pt x="7772317" y="0"/>
                </a:cubicBezTo>
                <a:cubicBezTo>
                  <a:pt x="7883221" y="-37006"/>
                  <a:pt x="7950152" y="11929"/>
                  <a:pt x="8075740" y="0"/>
                </a:cubicBezTo>
                <a:cubicBezTo>
                  <a:pt x="8212149" y="-27887"/>
                  <a:pt x="8327004" y="50531"/>
                  <a:pt x="8565886" y="0"/>
                </a:cubicBezTo>
                <a:cubicBezTo>
                  <a:pt x="8764185" y="8947"/>
                  <a:pt x="9066563" y="-59397"/>
                  <a:pt x="9336116" y="0"/>
                </a:cubicBezTo>
                <a:cubicBezTo>
                  <a:pt x="9360611" y="97474"/>
                  <a:pt x="9324651" y="144221"/>
                  <a:pt x="9336116" y="222734"/>
                </a:cubicBezTo>
                <a:cubicBezTo>
                  <a:pt x="9053402" y="246216"/>
                  <a:pt x="8822445" y="178582"/>
                  <a:pt x="8565886" y="222734"/>
                </a:cubicBezTo>
                <a:cubicBezTo>
                  <a:pt x="8312591" y="289390"/>
                  <a:pt x="8133349" y="181879"/>
                  <a:pt x="7795657" y="222734"/>
                </a:cubicBezTo>
                <a:cubicBezTo>
                  <a:pt x="7464577" y="225683"/>
                  <a:pt x="7619108" y="240854"/>
                  <a:pt x="7492233" y="222734"/>
                </a:cubicBezTo>
                <a:cubicBezTo>
                  <a:pt x="7394468" y="202828"/>
                  <a:pt x="7082566" y="117818"/>
                  <a:pt x="6908726" y="222734"/>
                </a:cubicBezTo>
                <a:cubicBezTo>
                  <a:pt x="6676224" y="280967"/>
                  <a:pt x="6425563" y="172957"/>
                  <a:pt x="6325219" y="222734"/>
                </a:cubicBezTo>
                <a:cubicBezTo>
                  <a:pt x="6178509" y="256952"/>
                  <a:pt x="6090241" y="220683"/>
                  <a:pt x="6021795" y="222734"/>
                </a:cubicBezTo>
                <a:cubicBezTo>
                  <a:pt x="5939021" y="187022"/>
                  <a:pt x="5811635" y="199190"/>
                  <a:pt x="5625010" y="222734"/>
                </a:cubicBezTo>
                <a:cubicBezTo>
                  <a:pt x="5409729" y="199684"/>
                  <a:pt x="5119791" y="123962"/>
                  <a:pt x="4854780" y="222734"/>
                </a:cubicBezTo>
                <a:cubicBezTo>
                  <a:pt x="4649150" y="336104"/>
                  <a:pt x="4707473" y="220723"/>
                  <a:pt x="4551357" y="222734"/>
                </a:cubicBezTo>
                <a:cubicBezTo>
                  <a:pt x="4408521" y="255511"/>
                  <a:pt x="4261620" y="195717"/>
                  <a:pt x="3967849" y="222734"/>
                </a:cubicBezTo>
                <a:cubicBezTo>
                  <a:pt x="3689711" y="264321"/>
                  <a:pt x="3603024" y="163334"/>
                  <a:pt x="3290981" y="222734"/>
                </a:cubicBezTo>
                <a:cubicBezTo>
                  <a:pt x="3003499" y="263010"/>
                  <a:pt x="2914589" y="194637"/>
                  <a:pt x="2707474" y="222734"/>
                </a:cubicBezTo>
                <a:cubicBezTo>
                  <a:pt x="2481543" y="269469"/>
                  <a:pt x="2429006" y="206304"/>
                  <a:pt x="2217328" y="222734"/>
                </a:cubicBezTo>
                <a:cubicBezTo>
                  <a:pt x="2018818" y="237201"/>
                  <a:pt x="1972544" y="214603"/>
                  <a:pt x="1820543" y="222734"/>
                </a:cubicBezTo>
                <a:cubicBezTo>
                  <a:pt x="1649208" y="242661"/>
                  <a:pt x="1617324" y="191504"/>
                  <a:pt x="1423758" y="222734"/>
                </a:cubicBezTo>
                <a:cubicBezTo>
                  <a:pt x="1250325" y="256931"/>
                  <a:pt x="1036846" y="218310"/>
                  <a:pt x="933612" y="222734"/>
                </a:cubicBezTo>
                <a:cubicBezTo>
                  <a:pt x="825923" y="251606"/>
                  <a:pt x="702986" y="201783"/>
                  <a:pt x="630188" y="222734"/>
                </a:cubicBezTo>
                <a:cubicBezTo>
                  <a:pt x="586291" y="196727"/>
                  <a:pt x="173131" y="156533"/>
                  <a:pt x="0" y="222734"/>
                </a:cubicBezTo>
                <a:cubicBezTo>
                  <a:pt x="-11175" y="118237"/>
                  <a:pt x="13687" y="85201"/>
                  <a:pt x="0" y="0"/>
                </a:cubicBezTo>
                <a:close/>
              </a:path>
              <a:path w="9336116" h="222734" stroke="0" extrusionOk="0">
                <a:moveTo>
                  <a:pt x="0" y="0"/>
                </a:moveTo>
                <a:cubicBezTo>
                  <a:pt x="121963" y="-5463"/>
                  <a:pt x="284391" y="7755"/>
                  <a:pt x="583507" y="0"/>
                </a:cubicBezTo>
                <a:cubicBezTo>
                  <a:pt x="701999" y="-24537"/>
                  <a:pt x="830160" y="31043"/>
                  <a:pt x="980292" y="0"/>
                </a:cubicBezTo>
                <a:cubicBezTo>
                  <a:pt x="1083126" y="-47276"/>
                  <a:pt x="1321595" y="7244"/>
                  <a:pt x="1470438" y="0"/>
                </a:cubicBezTo>
                <a:cubicBezTo>
                  <a:pt x="1634480" y="-13148"/>
                  <a:pt x="1651791" y="18426"/>
                  <a:pt x="1773862" y="0"/>
                </a:cubicBezTo>
                <a:cubicBezTo>
                  <a:pt x="1876502" y="1458"/>
                  <a:pt x="2326381" y="83613"/>
                  <a:pt x="2544092" y="0"/>
                </a:cubicBezTo>
                <a:cubicBezTo>
                  <a:pt x="2824320" y="-58409"/>
                  <a:pt x="2932176" y="-9487"/>
                  <a:pt x="3127599" y="0"/>
                </a:cubicBezTo>
                <a:cubicBezTo>
                  <a:pt x="3295298" y="-25233"/>
                  <a:pt x="3348513" y="34347"/>
                  <a:pt x="3431023" y="0"/>
                </a:cubicBezTo>
                <a:cubicBezTo>
                  <a:pt x="3496973" y="-12777"/>
                  <a:pt x="3872511" y="50487"/>
                  <a:pt x="4014530" y="0"/>
                </a:cubicBezTo>
                <a:cubicBezTo>
                  <a:pt x="4150180" y="-28772"/>
                  <a:pt x="4393483" y="-6550"/>
                  <a:pt x="4598037" y="0"/>
                </a:cubicBezTo>
                <a:cubicBezTo>
                  <a:pt x="4847316" y="-26725"/>
                  <a:pt x="4757641" y="25546"/>
                  <a:pt x="4901461" y="0"/>
                </a:cubicBezTo>
                <a:cubicBezTo>
                  <a:pt x="5024743" y="-21632"/>
                  <a:pt x="5108316" y="-14200"/>
                  <a:pt x="5298246" y="0"/>
                </a:cubicBezTo>
                <a:cubicBezTo>
                  <a:pt x="5496007" y="34901"/>
                  <a:pt x="5840925" y="53282"/>
                  <a:pt x="6068475" y="0"/>
                </a:cubicBezTo>
                <a:cubicBezTo>
                  <a:pt x="6311813" y="-60956"/>
                  <a:pt x="6432770" y="64602"/>
                  <a:pt x="6651983" y="0"/>
                </a:cubicBezTo>
                <a:cubicBezTo>
                  <a:pt x="6827233" y="-38737"/>
                  <a:pt x="6978948" y="12387"/>
                  <a:pt x="7235490" y="0"/>
                </a:cubicBezTo>
                <a:cubicBezTo>
                  <a:pt x="7499033" y="-34907"/>
                  <a:pt x="7544866" y="63278"/>
                  <a:pt x="7725636" y="0"/>
                </a:cubicBezTo>
                <a:cubicBezTo>
                  <a:pt x="7907164" y="-37765"/>
                  <a:pt x="7897926" y="8404"/>
                  <a:pt x="8029060" y="0"/>
                </a:cubicBezTo>
                <a:cubicBezTo>
                  <a:pt x="8162108" y="-11629"/>
                  <a:pt x="8222988" y="9599"/>
                  <a:pt x="8332484" y="0"/>
                </a:cubicBezTo>
                <a:cubicBezTo>
                  <a:pt x="8428695" y="-10002"/>
                  <a:pt x="8547108" y="27728"/>
                  <a:pt x="8729268" y="0"/>
                </a:cubicBezTo>
                <a:cubicBezTo>
                  <a:pt x="8877410" y="-8437"/>
                  <a:pt x="9075867" y="77431"/>
                  <a:pt x="9336116" y="0"/>
                </a:cubicBezTo>
                <a:cubicBezTo>
                  <a:pt x="9363320" y="72470"/>
                  <a:pt x="9315865" y="151951"/>
                  <a:pt x="9336116" y="222734"/>
                </a:cubicBezTo>
                <a:cubicBezTo>
                  <a:pt x="9083929" y="249033"/>
                  <a:pt x="8910353" y="187365"/>
                  <a:pt x="8752609" y="222734"/>
                </a:cubicBezTo>
                <a:cubicBezTo>
                  <a:pt x="8576201" y="234863"/>
                  <a:pt x="8532621" y="179604"/>
                  <a:pt x="8355824" y="222734"/>
                </a:cubicBezTo>
                <a:cubicBezTo>
                  <a:pt x="8177416" y="249720"/>
                  <a:pt x="8201851" y="217565"/>
                  <a:pt x="8052400" y="222734"/>
                </a:cubicBezTo>
                <a:cubicBezTo>
                  <a:pt x="7896554" y="231473"/>
                  <a:pt x="7823415" y="194738"/>
                  <a:pt x="7655615" y="222734"/>
                </a:cubicBezTo>
                <a:cubicBezTo>
                  <a:pt x="7488340" y="247616"/>
                  <a:pt x="7430060" y="217747"/>
                  <a:pt x="7258830" y="222734"/>
                </a:cubicBezTo>
                <a:cubicBezTo>
                  <a:pt x="7106537" y="247192"/>
                  <a:pt x="6939026" y="199923"/>
                  <a:pt x="6862045" y="222734"/>
                </a:cubicBezTo>
                <a:cubicBezTo>
                  <a:pt x="6775273" y="235874"/>
                  <a:pt x="6648430" y="172390"/>
                  <a:pt x="6465260" y="222734"/>
                </a:cubicBezTo>
                <a:cubicBezTo>
                  <a:pt x="6289119" y="244581"/>
                  <a:pt x="6229371" y="221982"/>
                  <a:pt x="6161837" y="222734"/>
                </a:cubicBezTo>
                <a:cubicBezTo>
                  <a:pt x="6077091" y="275847"/>
                  <a:pt x="5832050" y="221656"/>
                  <a:pt x="5671690" y="222734"/>
                </a:cubicBezTo>
                <a:cubicBezTo>
                  <a:pt x="5489727" y="278256"/>
                  <a:pt x="5465929" y="182506"/>
                  <a:pt x="5368267" y="222734"/>
                </a:cubicBezTo>
                <a:cubicBezTo>
                  <a:pt x="5252970" y="253352"/>
                  <a:pt x="5095140" y="219343"/>
                  <a:pt x="4971482" y="222734"/>
                </a:cubicBezTo>
                <a:cubicBezTo>
                  <a:pt x="4845174" y="226199"/>
                  <a:pt x="4737168" y="214350"/>
                  <a:pt x="4668058" y="222734"/>
                </a:cubicBezTo>
                <a:cubicBezTo>
                  <a:pt x="4603743" y="231557"/>
                  <a:pt x="4173108" y="79270"/>
                  <a:pt x="3897828" y="222734"/>
                </a:cubicBezTo>
                <a:cubicBezTo>
                  <a:pt x="3656225" y="320072"/>
                  <a:pt x="3448621" y="201677"/>
                  <a:pt x="3314321" y="222734"/>
                </a:cubicBezTo>
                <a:cubicBezTo>
                  <a:pt x="3205853" y="272486"/>
                  <a:pt x="2866604" y="154381"/>
                  <a:pt x="2637453" y="222734"/>
                </a:cubicBezTo>
                <a:cubicBezTo>
                  <a:pt x="2422403" y="295908"/>
                  <a:pt x="2460086" y="209645"/>
                  <a:pt x="2334029" y="222734"/>
                </a:cubicBezTo>
                <a:cubicBezTo>
                  <a:pt x="2222726" y="283991"/>
                  <a:pt x="2035884" y="188654"/>
                  <a:pt x="1750522" y="222734"/>
                </a:cubicBezTo>
                <a:cubicBezTo>
                  <a:pt x="1472080" y="280365"/>
                  <a:pt x="1416207" y="214596"/>
                  <a:pt x="1167015" y="222734"/>
                </a:cubicBezTo>
                <a:cubicBezTo>
                  <a:pt x="966591" y="223398"/>
                  <a:pt x="479438" y="111894"/>
                  <a:pt x="0" y="222734"/>
                </a:cubicBezTo>
                <a:cubicBezTo>
                  <a:pt x="-1127" y="108686"/>
                  <a:pt x="17180" y="65693"/>
                  <a:pt x="0" y="0"/>
                </a:cubicBezTo>
                <a:close/>
              </a:path>
              <a:path w="9336116" h="222734" fill="none" stroke="0" extrusionOk="0">
                <a:moveTo>
                  <a:pt x="0" y="0"/>
                </a:moveTo>
                <a:cubicBezTo>
                  <a:pt x="88534" y="11541"/>
                  <a:pt x="206391" y="36733"/>
                  <a:pt x="303424" y="0"/>
                </a:cubicBezTo>
                <a:cubicBezTo>
                  <a:pt x="390915" y="-20969"/>
                  <a:pt x="582261" y="11557"/>
                  <a:pt x="886931" y="0"/>
                </a:cubicBezTo>
                <a:cubicBezTo>
                  <a:pt x="1134331" y="-10308"/>
                  <a:pt x="1127726" y="20918"/>
                  <a:pt x="1190355" y="0"/>
                </a:cubicBezTo>
                <a:cubicBezTo>
                  <a:pt x="1242350" y="-48663"/>
                  <a:pt x="1417236" y="7316"/>
                  <a:pt x="1493779" y="0"/>
                </a:cubicBezTo>
                <a:cubicBezTo>
                  <a:pt x="1618488" y="-39919"/>
                  <a:pt x="1895986" y="46891"/>
                  <a:pt x="2077286" y="0"/>
                </a:cubicBezTo>
                <a:cubicBezTo>
                  <a:pt x="2233529" y="-3299"/>
                  <a:pt x="2385006" y="20881"/>
                  <a:pt x="2660793" y="0"/>
                </a:cubicBezTo>
                <a:cubicBezTo>
                  <a:pt x="2905991" y="-39404"/>
                  <a:pt x="2865651" y="-1093"/>
                  <a:pt x="2964217" y="0"/>
                </a:cubicBezTo>
                <a:cubicBezTo>
                  <a:pt x="3049593" y="-12812"/>
                  <a:pt x="3335382" y="-11820"/>
                  <a:pt x="3454363" y="0"/>
                </a:cubicBezTo>
                <a:cubicBezTo>
                  <a:pt x="3582249" y="-2218"/>
                  <a:pt x="3665882" y="26426"/>
                  <a:pt x="3851148" y="0"/>
                </a:cubicBezTo>
                <a:cubicBezTo>
                  <a:pt x="4008574" y="-42741"/>
                  <a:pt x="4280345" y="140702"/>
                  <a:pt x="4621377" y="0"/>
                </a:cubicBezTo>
                <a:cubicBezTo>
                  <a:pt x="4927276" y="-58536"/>
                  <a:pt x="4827983" y="31195"/>
                  <a:pt x="4924801" y="0"/>
                </a:cubicBezTo>
                <a:cubicBezTo>
                  <a:pt x="5047533" y="-11458"/>
                  <a:pt x="5405639" y="90050"/>
                  <a:pt x="5601670" y="0"/>
                </a:cubicBezTo>
                <a:cubicBezTo>
                  <a:pt x="5812327" y="-71546"/>
                  <a:pt x="5892418" y="15301"/>
                  <a:pt x="5998455" y="0"/>
                </a:cubicBezTo>
                <a:cubicBezTo>
                  <a:pt x="6110954" y="-3078"/>
                  <a:pt x="6509363" y="53465"/>
                  <a:pt x="6675323" y="0"/>
                </a:cubicBezTo>
                <a:cubicBezTo>
                  <a:pt x="6822424" y="-51452"/>
                  <a:pt x="6982596" y="25512"/>
                  <a:pt x="7072108" y="0"/>
                </a:cubicBezTo>
                <a:cubicBezTo>
                  <a:pt x="7153446" y="-10314"/>
                  <a:pt x="7258415" y="745"/>
                  <a:pt x="7375532" y="0"/>
                </a:cubicBezTo>
                <a:cubicBezTo>
                  <a:pt x="7493286" y="-12407"/>
                  <a:pt x="7636891" y="46352"/>
                  <a:pt x="7772317" y="0"/>
                </a:cubicBezTo>
                <a:cubicBezTo>
                  <a:pt x="7893969" y="-43080"/>
                  <a:pt x="7931783" y="7752"/>
                  <a:pt x="8075740" y="0"/>
                </a:cubicBezTo>
                <a:cubicBezTo>
                  <a:pt x="8190652" y="16661"/>
                  <a:pt x="8325280" y="25503"/>
                  <a:pt x="8565886" y="0"/>
                </a:cubicBezTo>
                <a:cubicBezTo>
                  <a:pt x="8804245" y="-59066"/>
                  <a:pt x="9042889" y="77002"/>
                  <a:pt x="9336116" y="0"/>
                </a:cubicBezTo>
                <a:cubicBezTo>
                  <a:pt x="9358667" y="94749"/>
                  <a:pt x="9339149" y="146749"/>
                  <a:pt x="9336116" y="222734"/>
                </a:cubicBezTo>
                <a:cubicBezTo>
                  <a:pt x="9127301" y="207042"/>
                  <a:pt x="8881401" y="195333"/>
                  <a:pt x="8565886" y="222734"/>
                </a:cubicBezTo>
                <a:cubicBezTo>
                  <a:pt x="8283572" y="356069"/>
                  <a:pt x="8134463" y="200293"/>
                  <a:pt x="7795657" y="222734"/>
                </a:cubicBezTo>
                <a:cubicBezTo>
                  <a:pt x="7462164" y="255881"/>
                  <a:pt x="7604631" y="218271"/>
                  <a:pt x="7492233" y="222734"/>
                </a:cubicBezTo>
                <a:cubicBezTo>
                  <a:pt x="7326695" y="224353"/>
                  <a:pt x="7096409" y="148598"/>
                  <a:pt x="6908726" y="222734"/>
                </a:cubicBezTo>
                <a:cubicBezTo>
                  <a:pt x="6729181" y="270962"/>
                  <a:pt x="6445377" y="216260"/>
                  <a:pt x="6325219" y="222734"/>
                </a:cubicBezTo>
                <a:cubicBezTo>
                  <a:pt x="6209834" y="264503"/>
                  <a:pt x="6101315" y="231085"/>
                  <a:pt x="6021795" y="222734"/>
                </a:cubicBezTo>
                <a:cubicBezTo>
                  <a:pt x="5981659" y="208019"/>
                  <a:pt x="5808319" y="186193"/>
                  <a:pt x="5625010" y="222734"/>
                </a:cubicBezTo>
                <a:cubicBezTo>
                  <a:pt x="5463422" y="281447"/>
                  <a:pt x="5097339" y="146857"/>
                  <a:pt x="4854780" y="222734"/>
                </a:cubicBezTo>
                <a:cubicBezTo>
                  <a:pt x="4624247" y="332763"/>
                  <a:pt x="4692629" y="192813"/>
                  <a:pt x="4551357" y="222734"/>
                </a:cubicBezTo>
                <a:cubicBezTo>
                  <a:pt x="4389606" y="251508"/>
                  <a:pt x="4259588" y="217337"/>
                  <a:pt x="3967849" y="222734"/>
                </a:cubicBezTo>
                <a:cubicBezTo>
                  <a:pt x="3680851" y="223702"/>
                  <a:pt x="3623028" y="164879"/>
                  <a:pt x="3290981" y="222734"/>
                </a:cubicBezTo>
                <a:cubicBezTo>
                  <a:pt x="2950546" y="288135"/>
                  <a:pt x="2919374" y="204059"/>
                  <a:pt x="2707474" y="222734"/>
                </a:cubicBezTo>
                <a:cubicBezTo>
                  <a:pt x="2501172" y="253694"/>
                  <a:pt x="2414226" y="208643"/>
                  <a:pt x="2217328" y="222734"/>
                </a:cubicBezTo>
                <a:cubicBezTo>
                  <a:pt x="2032261" y="239333"/>
                  <a:pt x="1977574" y="211192"/>
                  <a:pt x="1820543" y="222734"/>
                </a:cubicBezTo>
                <a:cubicBezTo>
                  <a:pt x="1650174" y="234081"/>
                  <a:pt x="1615751" y="194054"/>
                  <a:pt x="1423758" y="222734"/>
                </a:cubicBezTo>
                <a:cubicBezTo>
                  <a:pt x="1223220" y="232618"/>
                  <a:pt x="1017292" y="219241"/>
                  <a:pt x="933612" y="222734"/>
                </a:cubicBezTo>
                <a:cubicBezTo>
                  <a:pt x="838280" y="249003"/>
                  <a:pt x="702753" y="201501"/>
                  <a:pt x="630188" y="222734"/>
                </a:cubicBezTo>
                <a:cubicBezTo>
                  <a:pt x="553926" y="254063"/>
                  <a:pt x="202116" y="151987"/>
                  <a:pt x="0" y="222734"/>
                </a:cubicBezTo>
                <a:cubicBezTo>
                  <a:pt x="-22629" y="112951"/>
                  <a:pt x="14039" y="84065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336116"/>
                      <a:gd name="connsiteY0" fmla="*/ 0 h 222734"/>
                      <a:gd name="connsiteX1" fmla="*/ 303424 w 9336116"/>
                      <a:gd name="connsiteY1" fmla="*/ 0 h 222734"/>
                      <a:gd name="connsiteX2" fmla="*/ 886931 w 9336116"/>
                      <a:gd name="connsiteY2" fmla="*/ 0 h 222734"/>
                      <a:gd name="connsiteX3" fmla="*/ 1190355 w 9336116"/>
                      <a:gd name="connsiteY3" fmla="*/ 0 h 222734"/>
                      <a:gd name="connsiteX4" fmla="*/ 1493779 w 9336116"/>
                      <a:gd name="connsiteY4" fmla="*/ 0 h 222734"/>
                      <a:gd name="connsiteX5" fmla="*/ 2077286 w 9336116"/>
                      <a:gd name="connsiteY5" fmla="*/ 0 h 222734"/>
                      <a:gd name="connsiteX6" fmla="*/ 2660793 w 9336116"/>
                      <a:gd name="connsiteY6" fmla="*/ 0 h 222734"/>
                      <a:gd name="connsiteX7" fmla="*/ 2964217 w 9336116"/>
                      <a:gd name="connsiteY7" fmla="*/ 0 h 222734"/>
                      <a:gd name="connsiteX8" fmla="*/ 3454363 w 9336116"/>
                      <a:gd name="connsiteY8" fmla="*/ 0 h 222734"/>
                      <a:gd name="connsiteX9" fmla="*/ 3851148 w 9336116"/>
                      <a:gd name="connsiteY9" fmla="*/ 0 h 222734"/>
                      <a:gd name="connsiteX10" fmla="*/ 4621377 w 9336116"/>
                      <a:gd name="connsiteY10" fmla="*/ 0 h 222734"/>
                      <a:gd name="connsiteX11" fmla="*/ 4924801 w 9336116"/>
                      <a:gd name="connsiteY11" fmla="*/ 0 h 222734"/>
                      <a:gd name="connsiteX12" fmla="*/ 5601670 w 9336116"/>
                      <a:gd name="connsiteY12" fmla="*/ 0 h 222734"/>
                      <a:gd name="connsiteX13" fmla="*/ 5998455 w 9336116"/>
                      <a:gd name="connsiteY13" fmla="*/ 0 h 222734"/>
                      <a:gd name="connsiteX14" fmla="*/ 6675323 w 9336116"/>
                      <a:gd name="connsiteY14" fmla="*/ 0 h 222734"/>
                      <a:gd name="connsiteX15" fmla="*/ 7072108 w 9336116"/>
                      <a:gd name="connsiteY15" fmla="*/ 0 h 222734"/>
                      <a:gd name="connsiteX16" fmla="*/ 7375532 w 9336116"/>
                      <a:gd name="connsiteY16" fmla="*/ 0 h 222734"/>
                      <a:gd name="connsiteX17" fmla="*/ 7772317 w 9336116"/>
                      <a:gd name="connsiteY17" fmla="*/ 0 h 222734"/>
                      <a:gd name="connsiteX18" fmla="*/ 8075740 w 9336116"/>
                      <a:gd name="connsiteY18" fmla="*/ 0 h 222734"/>
                      <a:gd name="connsiteX19" fmla="*/ 8565886 w 9336116"/>
                      <a:gd name="connsiteY19" fmla="*/ 0 h 222734"/>
                      <a:gd name="connsiteX20" fmla="*/ 9336116 w 9336116"/>
                      <a:gd name="connsiteY20" fmla="*/ 0 h 222734"/>
                      <a:gd name="connsiteX21" fmla="*/ 9336116 w 9336116"/>
                      <a:gd name="connsiteY21" fmla="*/ 222734 h 222734"/>
                      <a:gd name="connsiteX22" fmla="*/ 8565886 w 9336116"/>
                      <a:gd name="connsiteY22" fmla="*/ 222734 h 222734"/>
                      <a:gd name="connsiteX23" fmla="*/ 7795657 w 9336116"/>
                      <a:gd name="connsiteY23" fmla="*/ 222734 h 222734"/>
                      <a:gd name="connsiteX24" fmla="*/ 7492233 w 9336116"/>
                      <a:gd name="connsiteY24" fmla="*/ 222734 h 222734"/>
                      <a:gd name="connsiteX25" fmla="*/ 6908726 w 9336116"/>
                      <a:gd name="connsiteY25" fmla="*/ 222734 h 222734"/>
                      <a:gd name="connsiteX26" fmla="*/ 6325219 w 9336116"/>
                      <a:gd name="connsiteY26" fmla="*/ 222734 h 222734"/>
                      <a:gd name="connsiteX27" fmla="*/ 6021795 w 9336116"/>
                      <a:gd name="connsiteY27" fmla="*/ 222734 h 222734"/>
                      <a:gd name="connsiteX28" fmla="*/ 5625010 w 9336116"/>
                      <a:gd name="connsiteY28" fmla="*/ 222734 h 222734"/>
                      <a:gd name="connsiteX29" fmla="*/ 4854780 w 9336116"/>
                      <a:gd name="connsiteY29" fmla="*/ 222734 h 222734"/>
                      <a:gd name="connsiteX30" fmla="*/ 4551357 w 9336116"/>
                      <a:gd name="connsiteY30" fmla="*/ 222734 h 222734"/>
                      <a:gd name="connsiteX31" fmla="*/ 3967849 w 9336116"/>
                      <a:gd name="connsiteY31" fmla="*/ 222734 h 222734"/>
                      <a:gd name="connsiteX32" fmla="*/ 3290981 w 9336116"/>
                      <a:gd name="connsiteY32" fmla="*/ 222734 h 222734"/>
                      <a:gd name="connsiteX33" fmla="*/ 2707474 w 9336116"/>
                      <a:gd name="connsiteY33" fmla="*/ 222734 h 222734"/>
                      <a:gd name="connsiteX34" fmla="*/ 2217328 w 9336116"/>
                      <a:gd name="connsiteY34" fmla="*/ 222734 h 222734"/>
                      <a:gd name="connsiteX35" fmla="*/ 1820543 w 9336116"/>
                      <a:gd name="connsiteY35" fmla="*/ 222734 h 222734"/>
                      <a:gd name="connsiteX36" fmla="*/ 1423758 w 9336116"/>
                      <a:gd name="connsiteY36" fmla="*/ 222734 h 222734"/>
                      <a:gd name="connsiteX37" fmla="*/ 933612 w 9336116"/>
                      <a:gd name="connsiteY37" fmla="*/ 222734 h 222734"/>
                      <a:gd name="connsiteX38" fmla="*/ 630188 w 9336116"/>
                      <a:gd name="connsiteY38" fmla="*/ 222734 h 222734"/>
                      <a:gd name="connsiteX39" fmla="*/ 0 w 9336116"/>
                      <a:gd name="connsiteY39" fmla="*/ 222734 h 222734"/>
                      <a:gd name="connsiteX40" fmla="*/ 0 w 9336116"/>
                      <a:gd name="connsiteY40" fmla="*/ 0 h 22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336116" h="222734" fill="none" extrusionOk="0">
                        <a:moveTo>
                          <a:pt x="0" y="0"/>
                        </a:moveTo>
                        <a:cubicBezTo>
                          <a:pt x="99707" y="-4739"/>
                          <a:pt x="207444" y="33058"/>
                          <a:pt x="303424" y="0"/>
                        </a:cubicBezTo>
                        <a:cubicBezTo>
                          <a:pt x="399404" y="-33058"/>
                          <a:pt x="629942" y="10058"/>
                          <a:pt x="886931" y="0"/>
                        </a:cubicBezTo>
                        <a:cubicBezTo>
                          <a:pt x="1143920" y="-10058"/>
                          <a:pt x="1127448" y="22512"/>
                          <a:pt x="1190355" y="0"/>
                        </a:cubicBezTo>
                        <a:cubicBezTo>
                          <a:pt x="1253262" y="-22512"/>
                          <a:pt x="1392831" y="19130"/>
                          <a:pt x="1493779" y="0"/>
                        </a:cubicBezTo>
                        <a:cubicBezTo>
                          <a:pt x="1594727" y="-19130"/>
                          <a:pt x="1932508" y="27378"/>
                          <a:pt x="2077286" y="0"/>
                        </a:cubicBezTo>
                        <a:cubicBezTo>
                          <a:pt x="2222064" y="-27378"/>
                          <a:pt x="2412212" y="37557"/>
                          <a:pt x="2660793" y="0"/>
                        </a:cubicBezTo>
                        <a:cubicBezTo>
                          <a:pt x="2909374" y="-37557"/>
                          <a:pt x="2860584" y="2686"/>
                          <a:pt x="2964217" y="0"/>
                        </a:cubicBezTo>
                        <a:cubicBezTo>
                          <a:pt x="3067850" y="-2686"/>
                          <a:pt x="3328223" y="4272"/>
                          <a:pt x="3454363" y="0"/>
                        </a:cubicBezTo>
                        <a:cubicBezTo>
                          <a:pt x="3580503" y="-4272"/>
                          <a:pt x="3668360" y="28416"/>
                          <a:pt x="3851148" y="0"/>
                        </a:cubicBezTo>
                        <a:cubicBezTo>
                          <a:pt x="4033937" y="-28416"/>
                          <a:pt x="4300015" y="68920"/>
                          <a:pt x="4621377" y="0"/>
                        </a:cubicBezTo>
                        <a:cubicBezTo>
                          <a:pt x="4942739" y="-68920"/>
                          <a:pt x="4830928" y="35415"/>
                          <a:pt x="4924801" y="0"/>
                        </a:cubicBezTo>
                        <a:cubicBezTo>
                          <a:pt x="5018674" y="-35415"/>
                          <a:pt x="5399337" y="56724"/>
                          <a:pt x="5601670" y="0"/>
                        </a:cubicBezTo>
                        <a:cubicBezTo>
                          <a:pt x="5804003" y="-56724"/>
                          <a:pt x="5882317" y="22172"/>
                          <a:pt x="5998455" y="0"/>
                        </a:cubicBezTo>
                        <a:cubicBezTo>
                          <a:pt x="6114594" y="-22172"/>
                          <a:pt x="6502206" y="47398"/>
                          <a:pt x="6675323" y="0"/>
                        </a:cubicBezTo>
                        <a:cubicBezTo>
                          <a:pt x="6848440" y="-47398"/>
                          <a:pt x="6980873" y="17252"/>
                          <a:pt x="7072108" y="0"/>
                        </a:cubicBezTo>
                        <a:cubicBezTo>
                          <a:pt x="7163343" y="-17252"/>
                          <a:pt x="7256808" y="17317"/>
                          <a:pt x="7375532" y="0"/>
                        </a:cubicBezTo>
                        <a:cubicBezTo>
                          <a:pt x="7494256" y="-17317"/>
                          <a:pt x="7642905" y="35466"/>
                          <a:pt x="7772317" y="0"/>
                        </a:cubicBezTo>
                        <a:cubicBezTo>
                          <a:pt x="7901730" y="-35466"/>
                          <a:pt x="7949055" y="10903"/>
                          <a:pt x="8075740" y="0"/>
                        </a:cubicBezTo>
                        <a:cubicBezTo>
                          <a:pt x="8202425" y="-10903"/>
                          <a:pt x="8332749" y="46120"/>
                          <a:pt x="8565886" y="0"/>
                        </a:cubicBezTo>
                        <a:cubicBezTo>
                          <a:pt x="8799023" y="-46120"/>
                          <a:pt x="9065888" y="4969"/>
                          <a:pt x="9336116" y="0"/>
                        </a:cubicBezTo>
                        <a:cubicBezTo>
                          <a:pt x="9356677" y="97673"/>
                          <a:pt x="9333167" y="136235"/>
                          <a:pt x="9336116" y="222734"/>
                        </a:cubicBezTo>
                        <a:cubicBezTo>
                          <a:pt x="9119603" y="284752"/>
                          <a:pt x="8851281" y="140846"/>
                          <a:pt x="8565886" y="222734"/>
                        </a:cubicBezTo>
                        <a:cubicBezTo>
                          <a:pt x="8280491" y="304622"/>
                          <a:pt x="8136195" y="185522"/>
                          <a:pt x="7795657" y="222734"/>
                        </a:cubicBezTo>
                        <a:cubicBezTo>
                          <a:pt x="7455119" y="259946"/>
                          <a:pt x="7613934" y="218706"/>
                          <a:pt x="7492233" y="222734"/>
                        </a:cubicBezTo>
                        <a:cubicBezTo>
                          <a:pt x="7370532" y="226762"/>
                          <a:pt x="7108334" y="162781"/>
                          <a:pt x="6908726" y="222734"/>
                        </a:cubicBezTo>
                        <a:cubicBezTo>
                          <a:pt x="6709118" y="282687"/>
                          <a:pt x="6458697" y="183546"/>
                          <a:pt x="6325219" y="222734"/>
                        </a:cubicBezTo>
                        <a:cubicBezTo>
                          <a:pt x="6191741" y="261922"/>
                          <a:pt x="6094732" y="213791"/>
                          <a:pt x="6021795" y="222734"/>
                        </a:cubicBezTo>
                        <a:cubicBezTo>
                          <a:pt x="5948858" y="231677"/>
                          <a:pt x="5798052" y="192923"/>
                          <a:pt x="5625010" y="222734"/>
                        </a:cubicBezTo>
                        <a:cubicBezTo>
                          <a:pt x="5451969" y="252545"/>
                          <a:pt x="5092575" y="133254"/>
                          <a:pt x="4854780" y="222734"/>
                        </a:cubicBezTo>
                        <a:cubicBezTo>
                          <a:pt x="4616985" y="312214"/>
                          <a:pt x="4693117" y="200373"/>
                          <a:pt x="4551357" y="222734"/>
                        </a:cubicBezTo>
                        <a:cubicBezTo>
                          <a:pt x="4409597" y="245095"/>
                          <a:pt x="4258521" y="207549"/>
                          <a:pt x="3967849" y="222734"/>
                        </a:cubicBezTo>
                        <a:cubicBezTo>
                          <a:pt x="3677177" y="237919"/>
                          <a:pt x="3602142" y="160339"/>
                          <a:pt x="3290981" y="222734"/>
                        </a:cubicBezTo>
                        <a:cubicBezTo>
                          <a:pt x="2979820" y="285129"/>
                          <a:pt x="2910803" y="194727"/>
                          <a:pt x="2707474" y="222734"/>
                        </a:cubicBezTo>
                        <a:cubicBezTo>
                          <a:pt x="2504145" y="250741"/>
                          <a:pt x="2411150" y="212913"/>
                          <a:pt x="2217328" y="222734"/>
                        </a:cubicBezTo>
                        <a:cubicBezTo>
                          <a:pt x="2023506" y="232555"/>
                          <a:pt x="1984180" y="214725"/>
                          <a:pt x="1820543" y="222734"/>
                        </a:cubicBezTo>
                        <a:cubicBezTo>
                          <a:pt x="1656907" y="230743"/>
                          <a:pt x="1612416" y="188235"/>
                          <a:pt x="1423758" y="222734"/>
                        </a:cubicBezTo>
                        <a:cubicBezTo>
                          <a:pt x="1235101" y="257233"/>
                          <a:pt x="1036049" y="194913"/>
                          <a:pt x="933612" y="222734"/>
                        </a:cubicBezTo>
                        <a:cubicBezTo>
                          <a:pt x="831175" y="250555"/>
                          <a:pt x="701977" y="198694"/>
                          <a:pt x="630188" y="222734"/>
                        </a:cubicBezTo>
                        <a:cubicBezTo>
                          <a:pt x="558399" y="246774"/>
                          <a:pt x="205806" y="181070"/>
                          <a:pt x="0" y="222734"/>
                        </a:cubicBezTo>
                        <a:cubicBezTo>
                          <a:pt x="-14927" y="117564"/>
                          <a:pt x="11453" y="89131"/>
                          <a:pt x="0" y="0"/>
                        </a:cubicBezTo>
                        <a:close/>
                      </a:path>
                      <a:path w="9336116" h="222734" stroke="0" extrusionOk="0">
                        <a:moveTo>
                          <a:pt x="0" y="0"/>
                        </a:moveTo>
                        <a:cubicBezTo>
                          <a:pt x="118513" y="-54364"/>
                          <a:pt x="309355" y="1349"/>
                          <a:pt x="583507" y="0"/>
                        </a:cubicBezTo>
                        <a:cubicBezTo>
                          <a:pt x="857659" y="-1349"/>
                          <a:pt x="878003" y="1238"/>
                          <a:pt x="980292" y="0"/>
                        </a:cubicBezTo>
                        <a:cubicBezTo>
                          <a:pt x="1082581" y="-1238"/>
                          <a:pt x="1314516" y="13311"/>
                          <a:pt x="1470438" y="0"/>
                        </a:cubicBezTo>
                        <a:cubicBezTo>
                          <a:pt x="1626360" y="-13311"/>
                          <a:pt x="1657561" y="9611"/>
                          <a:pt x="1773862" y="0"/>
                        </a:cubicBezTo>
                        <a:cubicBezTo>
                          <a:pt x="1890163" y="-9611"/>
                          <a:pt x="2247582" y="79906"/>
                          <a:pt x="2544092" y="0"/>
                        </a:cubicBezTo>
                        <a:cubicBezTo>
                          <a:pt x="2840602" y="-79906"/>
                          <a:pt x="2955766" y="28071"/>
                          <a:pt x="3127599" y="0"/>
                        </a:cubicBezTo>
                        <a:cubicBezTo>
                          <a:pt x="3299432" y="-28071"/>
                          <a:pt x="3339161" y="20606"/>
                          <a:pt x="3431023" y="0"/>
                        </a:cubicBezTo>
                        <a:cubicBezTo>
                          <a:pt x="3522885" y="-20606"/>
                          <a:pt x="3865834" y="28862"/>
                          <a:pt x="4014530" y="0"/>
                        </a:cubicBezTo>
                        <a:cubicBezTo>
                          <a:pt x="4163226" y="-28862"/>
                          <a:pt x="4350249" y="31072"/>
                          <a:pt x="4598037" y="0"/>
                        </a:cubicBezTo>
                        <a:cubicBezTo>
                          <a:pt x="4845825" y="-31072"/>
                          <a:pt x="4761807" y="25650"/>
                          <a:pt x="4901461" y="0"/>
                        </a:cubicBezTo>
                        <a:cubicBezTo>
                          <a:pt x="5041115" y="-25650"/>
                          <a:pt x="5119630" y="618"/>
                          <a:pt x="5298246" y="0"/>
                        </a:cubicBezTo>
                        <a:cubicBezTo>
                          <a:pt x="5476862" y="-618"/>
                          <a:pt x="5850966" y="10314"/>
                          <a:pt x="6068475" y="0"/>
                        </a:cubicBezTo>
                        <a:cubicBezTo>
                          <a:pt x="6285984" y="-10314"/>
                          <a:pt x="6460810" y="67266"/>
                          <a:pt x="6651983" y="0"/>
                        </a:cubicBezTo>
                        <a:cubicBezTo>
                          <a:pt x="6843156" y="-67266"/>
                          <a:pt x="6973965" y="33851"/>
                          <a:pt x="7235490" y="0"/>
                        </a:cubicBezTo>
                        <a:cubicBezTo>
                          <a:pt x="7497015" y="-33851"/>
                          <a:pt x="7547474" y="54011"/>
                          <a:pt x="7725636" y="0"/>
                        </a:cubicBezTo>
                        <a:cubicBezTo>
                          <a:pt x="7903798" y="-54011"/>
                          <a:pt x="7895685" y="10232"/>
                          <a:pt x="8029060" y="0"/>
                        </a:cubicBezTo>
                        <a:cubicBezTo>
                          <a:pt x="8162435" y="-10232"/>
                          <a:pt x="8214569" y="49"/>
                          <a:pt x="8332484" y="0"/>
                        </a:cubicBezTo>
                        <a:cubicBezTo>
                          <a:pt x="8450399" y="-49"/>
                          <a:pt x="8555114" y="23560"/>
                          <a:pt x="8729268" y="0"/>
                        </a:cubicBezTo>
                        <a:cubicBezTo>
                          <a:pt x="8903422" y="-23560"/>
                          <a:pt x="9078853" y="57051"/>
                          <a:pt x="9336116" y="0"/>
                        </a:cubicBezTo>
                        <a:cubicBezTo>
                          <a:pt x="9343992" y="77161"/>
                          <a:pt x="9313271" y="156793"/>
                          <a:pt x="9336116" y="222734"/>
                        </a:cubicBezTo>
                        <a:cubicBezTo>
                          <a:pt x="9077539" y="232592"/>
                          <a:pt x="8918557" y="192222"/>
                          <a:pt x="8752609" y="222734"/>
                        </a:cubicBezTo>
                        <a:cubicBezTo>
                          <a:pt x="8586661" y="253246"/>
                          <a:pt x="8528698" y="181626"/>
                          <a:pt x="8355824" y="222734"/>
                        </a:cubicBezTo>
                        <a:cubicBezTo>
                          <a:pt x="8182950" y="263842"/>
                          <a:pt x="8195954" y="209280"/>
                          <a:pt x="8052400" y="222734"/>
                        </a:cubicBezTo>
                        <a:cubicBezTo>
                          <a:pt x="7908846" y="236188"/>
                          <a:pt x="7821511" y="196068"/>
                          <a:pt x="7655615" y="222734"/>
                        </a:cubicBezTo>
                        <a:cubicBezTo>
                          <a:pt x="7489719" y="249400"/>
                          <a:pt x="7431620" y="203167"/>
                          <a:pt x="7258830" y="222734"/>
                        </a:cubicBezTo>
                        <a:cubicBezTo>
                          <a:pt x="7086041" y="242301"/>
                          <a:pt x="6963073" y="209996"/>
                          <a:pt x="6862045" y="222734"/>
                        </a:cubicBezTo>
                        <a:cubicBezTo>
                          <a:pt x="6761018" y="235472"/>
                          <a:pt x="6636760" y="184392"/>
                          <a:pt x="6465260" y="222734"/>
                        </a:cubicBezTo>
                        <a:cubicBezTo>
                          <a:pt x="6293760" y="261076"/>
                          <a:pt x="6223448" y="204534"/>
                          <a:pt x="6161837" y="222734"/>
                        </a:cubicBezTo>
                        <a:cubicBezTo>
                          <a:pt x="6100226" y="240934"/>
                          <a:pt x="5852145" y="169257"/>
                          <a:pt x="5671690" y="222734"/>
                        </a:cubicBezTo>
                        <a:cubicBezTo>
                          <a:pt x="5491235" y="276211"/>
                          <a:pt x="5470532" y="186628"/>
                          <a:pt x="5368267" y="222734"/>
                        </a:cubicBezTo>
                        <a:cubicBezTo>
                          <a:pt x="5266002" y="258840"/>
                          <a:pt x="5091462" y="220066"/>
                          <a:pt x="4971482" y="222734"/>
                        </a:cubicBezTo>
                        <a:cubicBezTo>
                          <a:pt x="4851502" y="225402"/>
                          <a:pt x="4736531" y="207075"/>
                          <a:pt x="4668058" y="222734"/>
                        </a:cubicBezTo>
                        <a:cubicBezTo>
                          <a:pt x="4599585" y="238393"/>
                          <a:pt x="4145788" y="131284"/>
                          <a:pt x="3897828" y="222734"/>
                        </a:cubicBezTo>
                        <a:cubicBezTo>
                          <a:pt x="3649868" y="314184"/>
                          <a:pt x="3457554" y="214741"/>
                          <a:pt x="3314321" y="222734"/>
                        </a:cubicBezTo>
                        <a:cubicBezTo>
                          <a:pt x="3171088" y="230727"/>
                          <a:pt x="2869538" y="149328"/>
                          <a:pt x="2637453" y="222734"/>
                        </a:cubicBezTo>
                        <a:cubicBezTo>
                          <a:pt x="2405368" y="296140"/>
                          <a:pt x="2449089" y="195774"/>
                          <a:pt x="2334029" y="222734"/>
                        </a:cubicBezTo>
                        <a:cubicBezTo>
                          <a:pt x="2218969" y="249694"/>
                          <a:pt x="2028329" y="171911"/>
                          <a:pt x="1750522" y="222734"/>
                        </a:cubicBezTo>
                        <a:cubicBezTo>
                          <a:pt x="1472715" y="273557"/>
                          <a:pt x="1417433" y="210563"/>
                          <a:pt x="1167015" y="222734"/>
                        </a:cubicBezTo>
                        <a:cubicBezTo>
                          <a:pt x="916597" y="234905"/>
                          <a:pt x="480220" y="127131"/>
                          <a:pt x="0" y="222734"/>
                        </a:cubicBezTo>
                        <a:cubicBezTo>
                          <a:pt x="-298" y="119789"/>
                          <a:pt x="15839" y="620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BAA4E9-BCD8-4BAF-8EC5-5BF188923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664" y="5921351"/>
            <a:ext cx="3129280" cy="8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671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0" cy="5480830"/>
          </a:xfrm>
        </p:spPr>
        <p:txBody>
          <a:bodyPr anchor="t"/>
          <a:lstStyle>
            <a:lvl1pPr marL="0" indent="0" algn="ctr">
              <a:buNone/>
              <a:defRPr baseline="0"/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Clip icon to insert picture here for background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3219431"/>
            <a:ext cx="12192000" cy="22614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010512"/>
            <a:ext cx="10363200" cy="1362075"/>
          </a:xfrm>
        </p:spPr>
        <p:txBody>
          <a:bodyPr anchor="t"/>
          <a:lstStyle>
            <a:lvl1pPr algn="l">
              <a:defRPr sz="4000" b="1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3656449"/>
            <a:ext cx="10363200" cy="354063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88FAA5-0BAF-437A-BAAF-3C17B33BF5A8}"/>
              </a:ext>
            </a:extLst>
          </p:cNvPr>
          <p:cNvSpPr/>
          <p:nvPr userDrawn="1"/>
        </p:nvSpPr>
        <p:spPr>
          <a:xfrm>
            <a:off x="2988887" y="3130173"/>
            <a:ext cx="9336116" cy="222734"/>
          </a:xfrm>
          <a:custGeom>
            <a:avLst/>
            <a:gdLst>
              <a:gd name="connsiteX0" fmla="*/ 0 w 9336116"/>
              <a:gd name="connsiteY0" fmla="*/ 0 h 222734"/>
              <a:gd name="connsiteX1" fmla="*/ 303424 w 9336116"/>
              <a:gd name="connsiteY1" fmla="*/ 0 h 222734"/>
              <a:gd name="connsiteX2" fmla="*/ 886931 w 9336116"/>
              <a:gd name="connsiteY2" fmla="*/ 0 h 222734"/>
              <a:gd name="connsiteX3" fmla="*/ 1190355 w 9336116"/>
              <a:gd name="connsiteY3" fmla="*/ 0 h 222734"/>
              <a:gd name="connsiteX4" fmla="*/ 1493779 w 9336116"/>
              <a:gd name="connsiteY4" fmla="*/ 0 h 222734"/>
              <a:gd name="connsiteX5" fmla="*/ 2077286 w 9336116"/>
              <a:gd name="connsiteY5" fmla="*/ 0 h 222734"/>
              <a:gd name="connsiteX6" fmla="*/ 2660793 w 9336116"/>
              <a:gd name="connsiteY6" fmla="*/ 0 h 222734"/>
              <a:gd name="connsiteX7" fmla="*/ 2964217 w 9336116"/>
              <a:gd name="connsiteY7" fmla="*/ 0 h 222734"/>
              <a:gd name="connsiteX8" fmla="*/ 3454363 w 9336116"/>
              <a:gd name="connsiteY8" fmla="*/ 0 h 222734"/>
              <a:gd name="connsiteX9" fmla="*/ 3851148 w 9336116"/>
              <a:gd name="connsiteY9" fmla="*/ 0 h 222734"/>
              <a:gd name="connsiteX10" fmla="*/ 4621377 w 9336116"/>
              <a:gd name="connsiteY10" fmla="*/ 0 h 222734"/>
              <a:gd name="connsiteX11" fmla="*/ 4924801 w 9336116"/>
              <a:gd name="connsiteY11" fmla="*/ 0 h 222734"/>
              <a:gd name="connsiteX12" fmla="*/ 5601670 w 9336116"/>
              <a:gd name="connsiteY12" fmla="*/ 0 h 222734"/>
              <a:gd name="connsiteX13" fmla="*/ 5998455 w 9336116"/>
              <a:gd name="connsiteY13" fmla="*/ 0 h 222734"/>
              <a:gd name="connsiteX14" fmla="*/ 6675323 w 9336116"/>
              <a:gd name="connsiteY14" fmla="*/ 0 h 222734"/>
              <a:gd name="connsiteX15" fmla="*/ 7072108 w 9336116"/>
              <a:gd name="connsiteY15" fmla="*/ 0 h 222734"/>
              <a:gd name="connsiteX16" fmla="*/ 7375532 w 9336116"/>
              <a:gd name="connsiteY16" fmla="*/ 0 h 222734"/>
              <a:gd name="connsiteX17" fmla="*/ 7772317 w 9336116"/>
              <a:gd name="connsiteY17" fmla="*/ 0 h 222734"/>
              <a:gd name="connsiteX18" fmla="*/ 8075740 w 9336116"/>
              <a:gd name="connsiteY18" fmla="*/ 0 h 222734"/>
              <a:gd name="connsiteX19" fmla="*/ 8565886 w 9336116"/>
              <a:gd name="connsiteY19" fmla="*/ 0 h 222734"/>
              <a:gd name="connsiteX20" fmla="*/ 9336116 w 9336116"/>
              <a:gd name="connsiteY20" fmla="*/ 0 h 222734"/>
              <a:gd name="connsiteX21" fmla="*/ 9336116 w 9336116"/>
              <a:gd name="connsiteY21" fmla="*/ 222734 h 222734"/>
              <a:gd name="connsiteX22" fmla="*/ 8565886 w 9336116"/>
              <a:gd name="connsiteY22" fmla="*/ 222734 h 222734"/>
              <a:gd name="connsiteX23" fmla="*/ 7795657 w 9336116"/>
              <a:gd name="connsiteY23" fmla="*/ 222734 h 222734"/>
              <a:gd name="connsiteX24" fmla="*/ 7492233 w 9336116"/>
              <a:gd name="connsiteY24" fmla="*/ 222734 h 222734"/>
              <a:gd name="connsiteX25" fmla="*/ 6908726 w 9336116"/>
              <a:gd name="connsiteY25" fmla="*/ 222734 h 222734"/>
              <a:gd name="connsiteX26" fmla="*/ 6325219 w 9336116"/>
              <a:gd name="connsiteY26" fmla="*/ 222734 h 222734"/>
              <a:gd name="connsiteX27" fmla="*/ 6021795 w 9336116"/>
              <a:gd name="connsiteY27" fmla="*/ 222734 h 222734"/>
              <a:gd name="connsiteX28" fmla="*/ 5625010 w 9336116"/>
              <a:gd name="connsiteY28" fmla="*/ 222734 h 222734"/>
              <a:gd name="connsiteX29" fmla="*/ 4854780 w 9336116"/>
              <a:gd name="connsiteY29" fmla="*/ 222734 h 222734"/>
              <a:gd name="connsiteX30" fmla="*/ 4551357 w 9336116"/>
              <a:gd name="connsiteY30" fmla="*/ 222734 h 222734"/>
              <a:gd name="connsiteX31" fmla="*/ 3967849 w 9336116"/>
              <a:gd name="connsiteY31" fmla="*/ 222734 h 222734"/>
              <a:gd name="connsiteX32" fmla="*/ 3290981 w 9336116"/>
              <a:gd name="connsiteY32" fmla="*/ 222734 h 222734"/>
              <a:gd name="connsiteX33" fmla="*/ 2707474 w 9336116"/>
              <a:gd name="connsiteY33" fmla="*/ 222734 h 222734"/>
              <a:gd name="connsiteX34" fmla="*/ 2217328 w 9336116"/>
              <a:gd name="connsiteY34" fmla="*/ 222734 h 222734"/>
              <a:gd name="connsiteX35" fmla="*/ 1820543 w 9336116"/>
              <a:gd name="connsiteY35" fmla="*/ 222734 h 222734"/>
              <a:gd name="connsiteX36" fmla="*/ 1423758 w 9336116"/>
              <a:gd name="connsiteY36" fmla="*/ 222734 h 222734"/>
              <a:gd name="connsiteX37" fmla="*/ 933612 w 9336116"/>
              <a:gd name="connsiteY37" fmla="*/ 222734 h 222734"/>
              <a:gd name="connsiteX38" fmla="*/ 630188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  <a:gd name="connsiteX0" fmla="*/ 0 w 9336116"/>
              <a:gd name="connsiteY0" fmla="*/ 0 h 222734"/>
              <a:gd name="connsiteX1" fmla="*/ 583507 w 9336116"/>
              <a:gd name="connsiteY1" fmla="*/ 0 h 222734"/>
              <a:gd name="connsiteX2" fmla="*/ 980292 w 9336116"/>
              <a:gd name="connsiteY2" fmla="*/ 0 h 222734"/>
              <a:gd name="connsiteX3" fmla="*/ 1470438 w 9336116"/>
              <a:gd name="connsiteY3" fmla="*/ 0 h 222734"/>
              <a:gd name="connsiteX4" fmla="*/ 1773862 w 9336116"/>
              <a:gd name="connsiteY4" fmla="*/ 0 h 222734"/>
              <a:gd name="connsiteX5" fmla="*/ 2544092 w 9336116"/>
              <a:gd name="connsiteY5" fmla="*/ 0 h 222734"/>
              <a:gd name="connsiteX6" fmla="*/ 3127599 w 9336116"/>
              <a:gd name="connsiteY6" fmla="*/ 0 h 222734"/>
              <a:gd name="connsiteX7" fmla="*/ 3431023 w 9336116"/>
              <a:gd name="connsiteY7" fmla="*/ 0 h 222734"/>
              <a:gd name="connsiteX8" fmla="*/ 4014530 w 9336116"/>
              <a:gd name="connsiteY8" fmla="*/ 0 h 222734"/>
              <a:gd name="connsiteX9" fmla="*/ 4598037 w 9336116"/>
              <a:gd name="connsiteY9" fmla="*/ 0 h 222734"/>
              <a:gd name="connsiteX10" fmla="*/ 4901461 w 9336116"/>
              <a:gd name="connsiteY10" fmla="*/ 0 h 222734"/>
              <a:gd name="connsiteX11" fmla="*/ 5298246 w 9336116"/>
              <a:gd name="connsiteY11" fmla="*/ 0 h 222734"/>
              <a:gd name="connsiteX12" fmla="*/ 6068475 w 9336116"/>
              <a:gd name="connsiteY12" fmla="*/ 0 h 222734"/>
              <a:gd name="connsiteX13" fmla="*/ 6651983 w 9336116"/>
              <a:gd name="connsiteY13" fmla="*/ 0 h 222734"/>
              <a:gd name="connsiteX14" fmla="*/ 7235490 w 9336116"/>
              <a:gd name="connsiteY14" fmla="*/ 0 h 222734"/>
              <a:gd name="connsiteX15" fmla="*/ 7725636 w 9336116"/>
              <a:gd name="connsiteY15" fmla="*/ 0 h 222734"/>
              <a:gd name="connsiteX16" fmla="*/ 8029060 w 9336116"/>
              <a:gd name="connsiteY16" fmla="*/ 0 h 222734"/>
              <a:gd name="connsiteX17" fmla="*/ 8332484 w 9336116"/>
              <a:gd name="connsiteY17" fmla="*/ 0 h 222734"/>
              <a:gd name="connsiteX18" fmla="*/ 8729268 w 9336116"/>
              <a:gd name="connsiteY18" fmla="*/ 0 h 222734"/>
              <a:gd name="connsiteX19" fmla="*/ 9336116 w 9336116"/>
              <a:gd name="connsiteY19" fmla="*/ 0 h 222734"/>
              <a:gd name="connsiteX20" fmla="*/ 9336116 w 9336116"/>
              <a:gd name="connsiteY20" fmla="*/ 222734 h 222734"/>
              <a:gd name="connsiteX21" fmla="*/ 8752609 w 9336116"/>
              <a:gd name="connsiteY21" fmla="*/ 222734 h 222734"/>
              <a:gd name="connsiteX22" fmla="*/ 8355824 w 9336116"/>
              <a:gd name="connsiteY22" fmla="*/ 222734 h 222734"/>
              <a:gd name="connsiteX23" fmla="*/ 8052400 w 9336116"/>
              <a:gd name="connsiteY23" fmla="*/ 222734 h 222734"/>
              <a:gd name="connsiteX24" fmla="*/ 7655615 w 9336116"/>
              <a:gd name="connsiteY24" fmla="*/ 222734 h 222734"/>
              <a:gd name="connsiteX25" fmla="*/ 7258830 w 9336116"/>
              <a:gd name="connsiteY25" fmla="*/ 222734 h 222734"/>
              <a:gd name="connsiteX26" fmla="*/ 6862045 w 9336116"/>
              <a:gd name="connsiteY26" fmla="*/ 222734 h 222734"/>
              <a:gd name="connsiteX27" fmla="*/ 6465260 w 9336116"/>
              <a:gd name="connsiteY27" fmla="*/ 222734 h 222734"/>
              <a:gd name="connsiteX28" fmla="*/ 6161837 w 9336116"/>
              <a:gd name="connsiteY28" fmla="*/ 222734 h 222734"/>
              <a:gd name="connsiteX29" fmla="*/ 5671690 w 9336116"/>
              <a:gd name="connsiteY29" fmla="*/ 222734 h 222734"/>
              <a:gd name="connsiteX30" fmla="*/ 5368267 w 9336116"/>
              <a:gd name="connsiteY30" fmla="*/ 222734 h 222734"/>
              <a:gd name="connsiteX31" fmla="*/ 4971482 w 9336116"/>
              <a:gd name="connsiteY31" fmla="*/ 222734 h 222734"/>
              <a:gd name="connsiteX32" fmla="*/ 4668058 w 9336116"/>
              <a:gd name="connsiteY32" fmla="*/ 222734 h 222734"/>
              <a:gd name="connsiteX33" fmla="*/ 3897828 w 9336116"/>
              <a:gd name="connsiteY33" fmla="*/ 222734 h 222734"/>
              <a:gd name="connsiteX34" fmla="*/ 3314321 w 9336116"/>
              <a:gd name="connsiteY34" fmla="*/ 222734 h 222734"/>
              <a:gd name="connsiteX35" fmla="*/ 2637453 w 9336116"/>
              <a:gd name="connsiteY35" fmla="*/ 222734 h 222734"/>
              <a:gd name="connsiteX36" fmla="*/ 2334029 w 9336116"/>
              <a:gd name="connsiteY36" fmla="*/ 222734 h 222734"/>
              <a:gd name="connsiteX37" fmla="*/ 1750522 w 9336116"/>
              <a:gd name="connsiteY37" fmla="*/ 222734 h 222734"/>
              <a:gd name="connsiteX38" fmla="*/ 1167015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36116" h="222734" fill="none" extrusionOk="0">
                <a:moveTo>
                  <a:pt x="0" y="0"/>
                </a:moveTo>
                <a:cubicBezTo>
                  <a:pt x="120494" y="6126"/>
                  <a:pt x="206758" y="43479"/>
                  <a:pt x="303424" y="0"/>
                </a:cubicBezTo>
                <a:cubicBezTo>
                  <a:pt x="397672" y="-28257"/>
                  <a:pt x="691666" y="43238"/>
                  <a:pt x="886931" y="0"/>
                </a:cubicBezTo>
                <a:cubicBezTo>
                  <a:pt x="1149161" y="-8960"/>
                  <a:pt x="1126729" y="25852"/>
                  <a:pt x="1190355" y="0"/>
                </a:cubicBezTo>
                <a:cubicBezTo>
                  <a:pt x="1269229" y="-2330"/>
                  <a:pt x="1409714" y="-5896"/>
                  <a:pt x="1493779" y="0"/>
                </a:cubicBezTo>
                <a:cubicBezTo>
                  <a:pt x="1579134" y="-5372"/>
                  <a:pt x="1926926" y="37087"/>
                  <a:pt x="2077286" y="0"/>
                </a:cubicBezTo>
                <a:cubicBezTo>
                  <a:pt x="2224591" y="-44702"/>
                  <a:pt x="2403962" y="27287"/>
                  <a:pt x="2660793" y="0"/>
                </a:cubicBezTo>
                <a:cubicBezTo>
                  <a:pt x="2917220" y="-46114"/>
                  <a:pt x="2861078" y="4239"/>
                  <a:pt x="2964217" y="0"/>
                </a:cubicBezTo>
                <a:cubicBezTo>
                  <a:pt x="3067379" y="1699"/>
                  <a:pt x="3316640" y="6345"/>
                  <a:pt x="3454363" y="0"/>
                </a:cubicBezTo>
                <a:cubicBezTo>
                  <a:pt x="3580006" y="-11512"/>
                  <a:pt x="3664078" y="23848"/>
                  <a:pt x="3851148" y="0"/>
                </a:cubicBezTo>
                <a:cubicBezTo>
                  <a:pt x="4047162" y="-1489"/>
                  <a:pt x="4312418" y="70845"/>
                  <a:pt x="4621377" y="0"/>
                </a:cubicBezTo>
                <a:cubicBezTo>
                  <a:pt x="4950820" y="-46533"/>
                  <a:pt x="4817548" y="34820"/>
                  <a:pt x="4924801" y="0"/>
                </a:cubicBezTo>
                <a:cubicBezTo>
                  <a:pt x="5058724" y="-4568"/>
                  <a:pt x="5386353" y="6829"/>
                  <a:pt x="5601670" y="0"/>
                </a:cubicBezTo>
                <a:cubicBezTo>
                  <a:pt x="5806508" y="-60045"/>
                  <a:pt x="5855283" y="7236"/>
                  <a:pt x="5998455" y="0"/>
                </a:cubicBezTo>
                <a:cubicBezTo>
                  <a:pt x="6149631" y="-41509"/>
                  <a:pt x="6455512" y="49670"/>
                  <a:pt x="6675323" y="0"/>
                </a:cubicBezTo>
                <a:cubicBezTo>
                  <a:pt x="6845782" y="-26779"/>
                  <a:pt x="7006499" y="9326"/>
                  <a:pt x="7072108" y="0"/>
                </a:cubicBezTo>
                <a:cubicBezTo>
                  <a:pt x="7167690" y="-14834"/>
                  <a:pt x="7262857" y="6371"/>
                  <a:pt x="7375532" y="0"/>
                </a:cubicBezTo>
                <a:cubicBezTo>
                  <a:pt x="7500729" y="-16146"/>
                  <a:pt x="7633591" y="19267"/>
                  <a:pt x="7772317" y="0"/>
                </a:cubicBezTo>
                <a:cubicBezTo>
                  <a:pt x="7883221" y="-37006"/>
                  <a:pt x="7950152" y="11929"/>
                  <a:pt x="8075740" y="0"/>
                </a:cubicBezTo>
                <a:cubicBezTo>
                  <a:pt x="8212149" y="-27887"/>
                  <a:pt x="8327004" y="50531"/>
                  <a:pt x="8565886" y="0"/>
                </a:cubicBezTo>
                <a:cubicBezTo>
                  <a:pt x="8764185" y="8947"/>
                  <a:pt x="9066563" y="-59397"/>
                  <a:pt x="9336116" y="0"/>
                </a:cubicBezTo>
                <a:cubicBezTo>
                  <a:pt x="9360611" y="97474"/>
                  <a:pt x="9324651" y="144221"/>
                  <a:pt x="9336116" y="222734"/>
                </a:cubicBezTo>
                <a:cubicBezTo>
                  <a:pt x="9053402" y="246216"/>
                  <a:pt x="8822445" y="178582"/>
                  <a:pt x="8565886" y="222734"/>
                </a:cubicBezTo>
                <a:cubicBezTo>
                  <a:pt x="8312591" y="289390"/>
                  <a:pt x="8133349" y="181879"/>
                  <a:pt x="7795657" y="222734"/>
                </a:cubicBezTo>
                <a:cubicBezTo>
                  <a:pt x="7464577" y="225683"/>
                  <a:pt x="7619108" y="240854"/>
                  <a:pt x="7492233" y="222734"/>
                </a:cubicBezTo>
                <a:cubicBezTo>
                  <a:pt x="7394468" y="202828"/>
                  <a:pt x="7082566" y="117818"/>
                  <a:pt x="6908726" y="222734"/>
                </a:cubicBezTo>
                <a:cubicBezTo>
                  <a:pt x="6676224" y="280967"/>
                  <a:pt x="6425563" y="172957"/>
                  <a:pt x="6325219" y="222734"/>
                </a:cubicBezTo>
                <a:cubicBezTo>
                  <a:pt x="6178509" y="256952"/>
                  <a:pt x="6090241" y="220683"/>
                  <a:pt x="6021795" y="222734"/>
                </a:cubicBezTo>
                <a:cubicBezTo>
                  <a:pt x="5939021" y="187022"/>
                  <a:pt x="5811635" y="199190"/>
                  <a:pt x="5625010" y="222734"/>
                </a:cubicBezTo>
                <a:cubicBezTo>
                  <a:pt x="5409729" y="199684"/>
                  <a:pt x="5119791" y="123962"/>
                  <a:pt x="4854780" y="222734"/>
                </a:cubicBezTo>
                <a:cubicBezTo>
                  <a:pt x="4649150" y="336104"/>
                  <a:pt x="4707473" y="220723"/>
                  <a:pt x="4551357" y="222734"/>
                </a:cubicBezTo>
                <a:cubicBezTo>
                  <a:pt x="4408521" y="255511"/>
                  <a:pt x="4261620" y="195717"/>
                  <a:pt x="3967849" y="222734"/>
                </a:cubicBezTo>
                <a:cubicBezTo>
                  <a:pt x="3689711" y="264321"/>
                  <a:pt x="3603024" y="163334"/>
                  <a:pt x="3290981" y="222734"/>
                </a:cubicBezTo>
                <a:cubicBezTo>
                  <a:pt x="3003499" y="263010"/>
                  <a:pt x="2914589" y="194637"/>
                  <a:pt x="2707474" y="222734"/>
                </a:cubicBezTo>
                <a:cubicBezTo>
                  <a:pt x="2481543" y="269469"/>
                  <a:pt x="2429006" y="206304"/>
                  <a:pt x="2217328" y="222734"/>
                </a:cubicBezTo>
                <a:cubicBezTo>
                  <a:pt x="2018818" y="237201"/>
                  <a:pt x="1972544" y="214603"/>
                  <a:pt x="1820543" y="222734"/>
                </a:cubicBezTo>
                <a:cubicBezTo>
                  <a:pt x="1649208" y="242661"/>
                  <a:pt x="1617324" y="191504"/>
                  <a:pt x="1423758" y="222734"/>
                </a:cubicBezTo>
                <a:cubicBezTo>
                  <a:pt x="1250325" y="256931"/>
                  <a:pt x="1036846" y="218310"/>
                  <a:pt x="933612" y="222734"/>
                </a:cubicBezTo>
                <a:cubicBezTo>
                  <a:pt x="825923" y="251606"/>
                  <a:pt x="702986" y="201783"/>
                  <a:pt x="630188" y="222734"/>
                </a:cubicBezTo>
                <a:cubicBezTo>
                  <a:pt x="586291" y="196727"/>
                  <a:pt x="173131" y="156533"/>
                  <a:pt x="0" y="222734"/>
                </a:cubicBezTo>
                <a:cubicBezTo>
                  <a:pt x="-11175" y="118237"/>
                  <a:pt x="13687" y="85201"/>
                  <a:pt x="0" y="0"/>
                </a:cubicBezTo>
                <a:close/>
              </a:path>
              <a:path w="9336116" h="222734" stroke="0" extrusionOk="0">
                <a:moveTo>
                  <a:pt x="0" y="0"/>
                </a:moveTo>
                <a:cubicBezTo>
                  <a:pt x="121963" y="-5463"/>
                  <a:pt x="284391" y="7755"/>
                  <a:pt x="583507" y="0"/>
                </a:cubicBezTo>
                <a:cubicBezTo>
                  <a:pt x="701999" y="-24537"/>
                  <a:pt x="830160" y="31043"/>
                  <a:pt x="980292" y="0"/>
                </a:cubicBezTo>
                <a:cubicBezTo>
                  <a:pt x="1083126" y="-47276"/>
                  <a:pt x="1321595" y="7244"/>
                  <a:pt x="1470438" y="0"/>
                </a:cubicBezTo>
                <a:cubicBezTo>
                  <a:pt x="1634480" y="-13148"/>
                  <a:pt x="1651791" y="18426"/>
                  <a:pt x="1773862" y="0"/>
                </a:cubicBezTo>
                <a:cubicBezTo>
                  <a:pt x="1876502" y="1458"/>
                  <a:pt x="2326381" y="83613"/>
                  <a:pt x="2544092" y="0"/>
                </a:cubicBezTo>
                <a:cubicBezTo>
                  <a:pt x="2824320" y="-58409"/>
                  <a:pt x="2932176" y="-9487"/>
                  <a:pt x="3127599" y="0"/>
                </a:cubicBezTo>
                <a:cubicBezTo>
                  <a:pt x="3295298" y="-25233"/>
                  <a:pt x="3348513" y="34347"/>
                  <a:pt x="3431023" y="0"/>
                </a:cubicBezTo>
                <a:cubicBezTo>
                  <a:pt x="3496973" y="-12777"/>
                  <a:pt x="3872511" y="50487"/>
                  <a:pt x="4014530" y="0"/>
                </a:cubicBezTo>
                <a:cubicBezTo>
                  <a:pt x="4150180" y="-28772"/>
                  <a:pt x="4393483" y="-6550"/>
                  <a:pt x="4598037" y="0"/>
                </a:cubicBezTo>
                <a:cubicBezTo>
                  <a:pt x="4847316" y="-26725"/>
                  <a:pt x="4757641" y="25546"/>
                  <a:pt x="4901461" y="0"/>
                </a:cubicBezTo>
                <a:cubicBezTo>
                  <a:pt x="5024743" y="-21632"/>
                  <a:pt x="5108316" y="-14200"/>
                  <a:pt x="5298246" y="0"/>
                </a:cubicBezTo>
                <a:cubicBezTo>
                  <a:pt x="5496007" y="34901"/>
                  <a:pt x="5840925" y="53282"/>
                  <a:pt x="6068475" y="0"/>
                </a:cubicBezTo>
                <a:cubicBezTo>
                  <a:pt x="6311813" y="-60956"/>
                  <a:pt x="6432770" y="64602"/>
                  <a:pt x="6651983" y="0"/>
                </a:cubicBezTo>
                <a:cubicBezTo>
                  <a:pt x="6827233" y="-38737"/>
                  <a:pt x="6978948" y="12387"/>
                  <a:pt x="7235490" y="0"/>
                </a:cubicBezTo>
                <a:cubicBezTo>
                  <a:pt x="7499033" y="-34907"/>
                  <a:pt x="7544866" y="63278"/>
                  <a:pt x="7725636" y="0"/>
                </a:cubicBezTo>
                <a:cubicBezTo>
                  <a:pt x="7907164" y="-37765"/>
                  <a:pt x="7897926" y="8404"/>
                  <a:pt x="8029060" y="0"/>
                </a:cubicBezTo>
                <a:cubicBezTo>
                  <a:pt x="8162108" y="-11629"/>
                  <a:pt x="8222988" y="9599"/>
                  <a:pt x="8332484" y="0"/>
                </a:cubicBezTo>
                <a:cubicBezTo>
                  <a:pt x="8428695" y="-10002"/>
                  <a:pt x="8547108" y="27728"/>
                  <a:pt x="8729268" y="0"/>
                </a:cubicBezTo>
                <a:cubicBezTo>
                  <a:pt x="8877410" y="-8437"/>
                  <a:pt x="9075867" y="77431"/>
                  <a:pt x="9336116" y="0"/>
                </a:cubicBezTo>
                <a:cubicBezTo>
                  <a:pt x="9363320" y="72470"/>
                  <a:pt x="9315865" y="151951"/>
                  <a:pt x="9336116" y="222734"/>
                </a:cubicBezTo>
                <a:cubicBezTo>
                  <a:pt x="9083929" y="249033"/>
                  <a:pt x="8910353" y="187365"/>
                  <a:pt x="8752609" y="222734"/>
                </a:cubicBezTo>
                <a:cubicBezTo>
                  <a:pt x="8576201" y="234863"/>
                  <a:pt x="8532621" y="179604"/>
                  <a:pt x="8355824" y="222734"/>
                </a:cubicBezTo>
                <a:cubicBezTo>
                  <a:pt x="8177416" y="249720"/>
                  <a:pt x="8201851" y="217565"/>
                  <a:pt x="8052400" y="222734"/>
                </a:cubicBezTo>
                <a:cubicBezTo>
                  <a:pt x="7896554" y="231473"/>
                  <a:pt x="7823415" y="194738"/>
                  <a:pt x="7655615" y="222734"/>
                </a:cubicBezTo>
                <a:cubicBezTo>
                  <a:pt x="7488340" y="247616"/>
                  <a:pt x="7430060" y="217747"/>
                  <a:pt x="7258830" y="222734"/>
                </a:cubicBezTo>
                <a:cubicBezTo>
                  <a:pt x="7106537" y="247192"/>
                  <a:pt x="6939026" y="199923"/>
                  <a:pt x="6862045" y="222734"/>
                </a:cubicBezTo>
                <a:cubicBezTo>
                  <a:pt x="6775273" y="235874"/>
                  <a:pt x="6648430" y="172390"/>
                  <a:pt x="6465260" y="222734"/>
                </a:cubicBezTo>
                <a:cubicBezTo>
                  <a:pt x="6289119" y="244581"/>
                  <a:pt x="6229371" y="221982"/>
                  <a:pt x="6161837" y="222734"/>
                </a:cubicBezTo>
                <a:cubicBezTo>
                  <a:pt x="6077091" y="275847"/>
                  <a:pt x="5832050" y="221656"/>
                  <a:pt x="5671690" y="222734"/>
                </a:cubicBezTo>
                <a:cubicBezTo>
                  <a:pt x="5489727" y="278256"/>
                  <a:pt x="5465929" y="182506"/>
                  <a:pt x="5368267" y="222734"/>
                </a:cubicBezTo>
                <a:cubicBezTo>
                  <a:pt x="5252970" y="253352"/>
                  <a:pt x="5095140" y="219343"/>
                  <a:pt x="4971482" y="222734"/>
                </a:cubicBezTo>
                <a:cubicBezTo>
                  <a:pt x="4845174" y="226199"/>
                  <a:pt x="4737168" y="214350"/>
                  <a:pt x="4668058" y="222734"/>
                </a:cubicBezTo>
                <a:cubicBezTo>
                  <a:pt x="4603743" y="231557"/>
                  <a:pt x="4173108" y="79270"/>
                  <a:pt x="3897828" y="222734"/>
                </a:cubicBezTo>
                <a:cubicBezTo>
                  <a:pt x="3656225" y="320072"/>
                  <a:pt x="3448621" y="201677"/>
                  <a:pt x="3314321" y="222734"/>
                </a:cubicBezTo>
                <a:cubicBezTo>
                  <a:pt x="3205853" y="272486"/>
                  <a:pt x="2866604" y="154381"/>
                  <a:pt x="2637453" y="222734"/>
                </a:cubicBezTo>
                <a:cubicBezTo>
                  <a:pt x="2422403" y="295908"/>
                  <a:pt x="2460086" y="209645"/>
                  <a:pt x="2334029" y="222734"/>
                </a:cubicBezTo>
                <a:cubicBezTo>
                  <a:pt x="2222726" y="283991"/>
                  <a:pt x="2035884" y="188654"/>
                  <a:pt x="1750522" y="222734"/>
                </a:cubicBezTo>
                <a:cubicBezTo>
                  <a:pt x="1472080" y="280365"/>
                  <a:pt x="1416207" y="214596"/>
                  <a:pt x="1167015" y="222734"/>
                </a:cubicBezTo>
                <a:cubicBezTo>
                  <a:pt x="966591" y="223398"/>
                  <a:pt x="479438" y="111894"/>
                  <a:pt x="0" y="222734"/>
                </a:cubicBezTo>
                <a:cubicBezTo>
                  <a:pt x="-1127" y="108686"/>
                  <a:pt x="17180" y="65693"/>
                  <a:pt x="0" y="0"/>
                </a:cubicBezTo>
                <a:close/>
              </a:path>
              <a:path w="9336116" h="222734" fill="none" stroke="0" extrusionOk="0">
                <a:moveTo>
                  <a:pt x="0" y="0"/>
                </a:moveTo>
                <a:cubicBezTo>
                  <a:pt x="88534" y="11541"/>
                  <a:pt x="206391" y="36733"/>
                  <a:pt x="303424" y="0"/>
                </a:cubicBezTo>
                <a:cubicBezTo>
                  <a:pt x="390915" y="-20969"/>
                  <a:pt x="582261" y="11557"/>
                  <a:pt x="886931" y="0"/>
                </a:cubicBezTo>
                <a:cubicBezTo>
                  <a:pt x="1134331" y="-10308"/>
                  <a:pt x="1127726" y="20918"/>
                  <a:pt x="1190355" y="0"/>
                </a:cubicBezTo>
                <a:cubicBezTo>
                  <a:pt x="1242350" y="-48663"/>
                  <a:pt x="1417236" y="7316"/>
                  <a:pt x="1493779" y="0"/>
                </a:cubicBezTo>
                <a:cubicBezTo>
                  <a:pt x="1618488" y="-39919"/>
                  <a:pt x="1895986" y="46891"/>
                  <a:pt x="2077286" y="0"/>
                </a:cubicBezTo>
                <a:cubicBezTo>
                  <a:pt x="2233529" y="-3299"/>
                  <a:pt x="2385006" y="20881"/>
                  <a:pt x="2660793" y="0"/>
                </a:cubicBezTo>
                <a:cubicBezTo>
                  <a:pt x="2905991" y="-39404"/>
                  <a:pt x="2865651" y="-1093"/>
                  <a:pt x="2964217" y="0"/>
                </a:cubicBezTo>
                <a:cubicBezTo>
                  <a:pt x="3049593" y="-12812"/>
                  <a:pt x="3335382" y="-11820"/>
                  <a:pt x="3454363" y="0"/>
                </a:cubicBezTo>
                <a:cubicBezTo>
                  <a:pt x="3582249" y="-2218"/>
                  <a:pt x="3665882" y="26426"/>
                  <a:pt x="3851148" y="0"/>
                </a:cubicBezTo>
                <a:cubicBezTo>
                  <a:pt x="4008574" y="-42741"/>
                  <a:pt x="4280345" y="140702"/>
                  <a:pt x="4621377" y="0"/>
                </a:cubicBezTo>
                <a:cubicBezTo>
                  <a:pt x="4927276" y="-58536"/>
                  <a:pt x="4827983" y="31195"/>
                  <a:pt x="4924801" y="0"/>
                </a:cubicBezTo>
                <a:cubicBezTo>
                  <a:pt x="5047533" y="-11458"/>
                  <a:pt x="5405639" y="90050"/>
                  <a:pt x="5601670" y="0"/>
                </a:cubicBezTo>
                <a:cubicBezTo>
                  <a:pt x="5812327" y="-71546"/>
                  <a:pt x="5892418" y="15301"/>
                  <a:pt x="5998455" y="0"/>
                </a:cubicBezTo>
                <a:cubicBezTo>
                  <a:pt x="6110954" y="-3078"/>
                  <a:pt x="6509363" y="53465"/>
                  <a:pt x="6675323" y="0"/>
                </a:cubicBezTo>
                <a:cubicBezTo>
                  <a:pt x="6822424" y="-51452"/>
                  <a:pt x="6982596" y="25512"/>
                  <a:pt x="7072108" y="0"/>
                </a:cubicBezTo>
                <a:cubicBezTo>
                  <a:pt x="7153446" y="-10314"/>
                  <a:pt x="7258415" y="745"/>
                  <a:pt x="7375532" y="0"/>
                </a:cubicBezTo>
                <a:cubicBezTo>
                  <a:pt x="7493286" y="-12407"/>
                  <a:pt x="7636891" y="46352"/>
                  <a:pt x="7772317" y="0"/>
                </a:cubicBezTo>
                <a:cubicBezTo>
                  <a:pt x="7893969" y="-43080"/>
                  <a:pt x="7931783" y="7752"/>
                  <a:pt x="8075740" y="0"/>
                </a:cubicBezTo>
                <a:cubicBezTo>
                  <a:pt x="8190652" y="16661"/>
                  <a:pt x="8325280" y="25503"/>
                  <a:pt x="8565886" y="0"/>
                </a:cubicBezTo>
                <a:cubicBezTo>
                  <a:pt x="8804245" y="-59066"/>
                  <a:pt x="9042889" y="77002"/>
                  <a:pt x="9336116" y="0"/>
                </a:cubicBezTo>
                <a:cubicBezTo>
                  <a:pt x="9358667" y="94749"/>
                  <a:pt x="9339149" y="146749"/>
                  <a:pt x="9336116" y="222734"/>
                </a:cubicBezTo>
                <a:cubicBezTo>
                  <a:pt x="9127301" y="207042"/>
                  <a:pt x="8881401" y="195333"/>
                  <a:pt x="8565886" y="222734"/>
                </a:cubicBezTo>
                <a:cubicBezTo>
                  <a:pt x="8283572" y="356069"/>
                  <a:pt x="8134463" y="200293"/>
                  <a:pt x="7795657" y="222734"/>
                </a:cubicBezTo>
                <a:cubicBezTo>
                  <a:pt x="7462164" y="255881"/>
                  <a:pt x="7604631" y="218271"/>
                  <a:pt x="7492233" y="222734"/>
                </a:cubicBezTo>
                <a:cubicBezTo>
                  <a:pt x="7326695" y="224353"/>
                  <a:pt x="7096409" y="148598"/>
                  <a:pt x="6908726" y="222734"/>
                </a:cubicBezTo>
                <a:cubicBezTo>
                  <a:pt x="6729181" y="270962"/>
                  <a:pt x="6445377" y="216260"/>
                  <a:pt x="6325219" y="222734"/>
                </a:cubicBezTo>
                <a:cubicBezTo>
                  <a:pt x="6209834" y="264503"/>
                  <a:pt x="6101315" y="231085"/>
                  <a:pt x="6021795" y="222734"/>
                </a:cubicBezTo>
                <a:cubicBezTo>
                  <a:pt x="5981659" y="208019"/>
                  <a:pt x="5808319" y="186193"/>
                  <a:pt x="5625010" y="222734"/>
                </a:cubicBezTo>
                <a:cubicBezTo>
                  <a:pt x="5463422" y="281447"/>
                  <a:pt x="5097339" y="146857"/>
                  <a:pt x="4854780" y="222734"/>
                </a:cubicBezTo>
                <a:cubicBezTo>
                  <a:pt x="4624247" y="332763"/>
                  <a:pt x="4692629" y="192813"/>
                  <a:pt x="4551357" y="222734"/>
                </a:cubicBezTo>
                <a:cubicBezTo>
                  <a:pt x="4389606" y="251508"/>
                  <a:pt x="4259588" y="217337"/>
                  <a:pt x="3967849" y="222734"/>
                </a:cubicBezTo>
                <a:cubicBezTo>
                  <a:pt x="3680851" y="223702"/>
                  <a:pt x="3623028" y="164879"/>
                  <a:pt x="3290981" y="222734"/>
                </a:cubicBezTo>
                <a:cubicBezTo>
                  <a:pt x="2950546" y="288135"/>
                  <a:pt x="2919374" y="204059"/>
                  <a:pt x="2707474" y="222734"/>
                </a:cubicBezTo>
                <a:cubicBezTo>
                  <a:pt x="2501172" y="253694"/>
                  <a:pt x="2414226" y="208643"/>
                  <a:pt x="2217328" y="222734"/>
                </a:cubicBezTo>
                <a:cubicBezTo>
                  <a:pt x="2032261" y="239333"/>
                  <a:pt x="1977574" y="211192"/>
                  <a:pt x="1820543" y="222734"/>
                </a:cubicBezTo>
                <a:cubicBezTo>
                  <a:pt x="1650174" y="234081"/>
                  <a:pt x="1615751" y="194054"/>
                  <a:pt x="1423758" y="222734"/>
                </a:cubicBezTo>
                <a:cubicBezTo>
                  <a:pt x="1223220" y="232618"/>
                  <a:pt x="1017292" y="219241"/>
                  <a:pt x="933612" y="222734"/>
                </a:cubicBezTo>
                <a:cubicBezTo>
                  <a:pt x="838280" y="249003"/>
                  <a:pt x="702753" y="201501"/>
                  <a:pt x="630188" y="222734"/>
                </a:cubicBezTo>
                <a:cubicBezTo>
                  <a:pt x="553926" y="254063"/>
                  <a:pt x="202116" y="151987"/>
                  <a:pt x="0" y="222734"/>
                </a:cubicBezTo>
                <a:cubicBezTo>
                  <a:pt x="-22629" y="112951"/>
                  <a:pt x="14039" y="84065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336116"/>
                      <a:gd name="connsiteY0" fmla="*/ 0 h 222734"/>
                      <a:gd name="connsiteX1" fmla="*/ 303424 w 9336116"/>
                      <a:gd name="connsiteY1" fmla="*/ 0 h 222734"/>
                      <a:gd name="connsiteX2" fmla="*/ 886931 w 9336116"/>
                      <a:gd name="connsiteY2" fmla="*/ 0 h 222734"/>
                      <a:gd name="connsiteX3" fmla="*/ 1190355 w 9336116"/>
                      <a:gd name="connsiteY3" fmla="*/ 0 h 222734"/>
                      <a:gd name="connsiteX4" fmla="*/ 1493779 w 9336116"/>
                      <a:gd name="connsiteY4" fmla="*/ 0 h 222734"/>
                      <a:gd name="connsiteX5" fmla="*/ 2077286 w 9336116"/>
                      <a:gd name="connsiteY5" fmla="*/ 0 h 222734"/>
                      <a:gd name="connsiteX6" fmla="*/ 2660793 w 9336116"/>
                      <a:gd name="connsiteY6" fmla="*/ 0 h 222734"/>
                      <a:gd name="connsiteX7" fmla="*/ 2964217 w 9336116"/>
                      <a:gd name="connsiteY7" fmla="*/ 0 h 222734"/>
                      <a:gd name="connsiteX8" fmla="*/ 3454363 w 9336116"/>
                      <a:gd name="connsiteY8" fmla="*/ 0 h 222734"/>
                      <a:gd name="connsiteX9" fmla="*/ 3851148 w 9336116"/>
                      <a:gd name="connsiteY9" fmla="*/ 0 h 222734"/>
                      <a:gd name="connsiteX10" fmla="*/ 4621377 w 9336116"/>
                      <a:gd name="connsiteY10" fmla="*/ 0 h 222734"/>
                      <a:gd name="connsiteX11" fmla="*/ 4924801 w 9336116"/>
                      <a:gd name="connsiteY11" fmla="*/ 0 h 222734"/>
                      <a:gd name="connsiteX12" fmla="*/ 5601670 w 9336116"/>
                      <a:gd name="connsiteY12" fmla="*/ 0 h 222734"/>
                      <a:gd name="connsiteX13" fmla="*/ 5998455 w 9336116"/>
                      <a:gd name="connsiteY13" fmla="*/ 0 h 222734"/>
                      <a:gd name="connsiteX14" fmla="*/ 6675323 w 9336116"/>
                      <a:gd name="connsiteY14" fmla="*/ 0 h 222734"/>
                      <a:gd name="connsiteX15" fmla="*/ 7072108 w 9336116"/>
                      <a:gd name="connsiteY15" fmla="*/ 0 h 222734"/>
                      <a:gd name="connsiteX16" fmla="*/ 7375532 w 9336116"/>
                      <a:gd name="connsiteY16" fmla="*/ 0 h 222734"/>
                      <a:gd name="connsiteX17" fmla="*/ 7772317 w 9336116"/>
                      <a:gd name="connsiteY17" fmla="*/ 0 h 222734"/>
                      <a:gd name="connsiteX18" fmla="*/ 8075740 w 9336116"/>
                      <a:gd name="connsiteY18" fmla="*/ 0 h 222734"/>
                      <a:gd name="connsiteX19" fmla="*/ 8565886 w 9336116"/>
                      <a:gd name="connsiteY19" fmla="*/ 0 h 222734"/>
                      <a:gd name="connsiteX20" fmla="*/ 9336116 w 9336116"/>
                      <a:gd name="connsiteY20" fmla="*/ 0 h 222734"/>
                      <a:gd name="connsiteX21" fmla="*/ 9336116 w 9336116"/>
                      <a:gd name="connsiteY21" fmla="*/ 222734 h 222734"/>
                      <a:gd name="connsiteX22" fmla="*/ 8565886 w 9336116"/>
                      <a:gd name="connsiteY22" fmla="*/ 222734 h 222734"/>
                      <a:gd name="connsiteX23" fmla="*/ 7795657 w 9336116"/>
                      <a:gd name="connsiteY23" fmla="*/ 222734 h 222734"/>
                      <a:gd name="connsiteX24" fmla="*/ 7492233 w 9336116"/>
                      <a:gd name="connsiteY24" fmla="*/ 222734 h 222734"/>
                      <a:gd name="connsiteX25" fmla="*/ 6908726 w 9336116"/>
                      <a:gd name="connsiteY25" fmla="*/ 222734 h 222734"/>
                      <a:gd name="connsiteX26" fmla="*/ 6325219 w 9336116"/>
                      <a:gd name="connsiteY26" fmla="*/ 222734 h 222734"/>
                      <a:gd name="connsiteX27" fmla="*/ 6021795 w 9336116"/>
                      <a:gd name="connsiteY27" fmla="*/ 222734 h 222734"/>
                      <a:gd name="connsiteX28" fmla="*/ 5625010 w 9336116"/>
                      <a:gd name="connsiteY28" fmla="*/ 222734 h 222734"/>
                      <a:gd name="connsiteX29" fmla="*/ 4854780 w 9336116"/>
                      <a:gd name="connsiteY29" fmla="*/ 222734 h 222734"/>
                      <a:gd name="connsiteX30" fmla="*/ 4551357 w 9336116"/>
                      <a:gd name="connsiteY30" fmla="*/ 222734 h 222734"/>
                      <a:gd name="connsiteX31" fmla="*/ 3967849 w 9336116"/>
                      <a:gd name="connsiteY31" fmla="*/ 222734 h 222734"/>
                      <a:gd name="connsiteX32" fmla="*/ 3290981 w 9336116"/>
                      <a:gd name="connsiteY32" fmla="*/ 222734 h 222734"/>
                      <a:gd name="connsiteX33" fmla="*/ 2707474 w 9336116"/>
                      <a:gd name="connsiteY33" fmla="*/ 222734 h 222734"/>
                      <a:gd name="connsiteX34" fmla="*/ 2217328 w 9336116"/>
                      <a:gd name="connsiteY34" fmla="*/ 222734 h 222734"/>
                      <a:gd name="connsiteX35" fmla="*/ 1820543 w 9336116"/>
                      <a:gd name="connsiteY35" fmla="*/ 222734 h 222734"/>
                      <a:gd name="connsiteX36" fmla="*/ 1423758 w 9336116"/>
                      <a:gd name="connsiteY36" fmla="*/ 222734 h 222734"/>
                      <a:gd name="connsiteX37" fmla="*/ 933612 w 9336116"/>
                      <a:gd name="connsiteY37" fmla="*/ 222734 h 222734"/>
                      <a:gd name="connsiteX38" fmla="*/ 630188 w 9336116"/>
                      <a:gd name="connsiteY38" fmla="*/ 222734 h 222734"/>
                      <a:gd name="connsiteX39" fmla="*/ 0 w 9336116"/>
                      <a:gd name="connsiteY39" fmla="*/ 222734 h 222734"/>
                      <a:gd name="connsiteX40" fmla="*/ 0 w 9336116"/>
                      <a:gd name="connsiteY40" fmla="*/ 0 h 22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336116" h="222734" fill="none" extrusionOk="0">
                        <a:moveTo>
                          <a:pt x="0" y="0"/>
                        </a:moveTo>
                        <a:cubicBezTo>
                          <a:pt x="99707" y="-4739"/>
                          <a:pt x="207444" y="33058"/>
                          <a:pt x="303424" y="0"/>
                        </a:cubicBezTo>
                        <a:cubicBezTo>
                          <a:pt x="399404" y="-33058"/>
                          <a:pt x="629942" y="10058"/>
                          <a:pt x="886931" y="0"/>
                        </a:cubicBezTo>
                        <a:cubicBezTo>
                          <a:pt x="1143920" y="-10058"/>
                          <a:pt x="1127448" y="22512"/>
                          <a:pt x="1190355" y="0"/>
                        </a:cubicBezTo>
                        <a:cubicBezTo>
                          <a:pt x="1253262" y="-22512"/>
                          <a:pt x="1392831" y="19130"/>
                          <a:pt x="1493779" y="0"/>
                        </a:cubicBezTo>
                        <a:cubicBezTo>
                          <a:pt x="1594727" y="-19130"/>
                          <a:pt x="1932508" y="27378"/>
                          <a:pt x="2077286" y="0"/>
                        </a:cubicBezTo>
                        <a:cubicBezTo>
                          <a:pt x="2222064" y="-27378"/>
                          <a:pt x="2412212" y="37557"/>
                          <a:pt x="2660793" y="0"/>
                        </a:cubicBezTo>
                        <a:cubicBezTo>
                          <a:pt x="2909374" y="-37557"/>
                          <a:pt x="2860584" y="2686"/>
                          <a:pt x="2964217" y="0"/>
                        </a:cubicBezTo>
                        <a:cubicBezTo>
                          <a:pt x="3067850" y="-2686"/>
                          <a:pt x="3328223" y="4272"/>
                          <a:pt x="3454363" y="0"/>
                        </a:cubicBezTo>
                        <a:cubicBezTo>
                          <a:pt x="3580503" y="-4272"/>
                          <a:pt x="3668360" y="28416"/>
                          <a:pt x="3851148" y="0"/>
                        </a:cubicBezTo>
                        <a:cubicBezTo>
                          <a:pt x="4033937" y="-28416"/>
                          <a:pt x="4300015" y="68920"/>
                          <a:pt x="4621377" y="0"/>
                        </a:cubicBezTo>
                        <a:cubicBezTo>
                          <a:pt x="4942739" y="-68920"/>
                          <a:pt x="4830928" y="35415"/>
                          <a:pt x="4924801" y="0"/>
                        </a:cubicBezTo>
                        <a:cubicBezTo>
                          <a:pt x="5018674" y="-35415"/>
                          <a:pt x="5399337" y="56724"/>
                          <a:pt x="5601670" y="0"/>
                        </a:cubicBezTo>
                        <a:cubicBezTo>
                          <a:pt x="5804003" y="-56724"/>
                          <a:pt x="5882317" y="22172"/>
                          <a:pt x="5998455" y="0"/>
                        </a:cubicBezTo>
                        <a:cubicBezTo>
                          <a:pt x="6114594" y="-22172"/>
                          <a:pt x="6502206" y="47398"/>
                          <a:pt x="6675323" y="0"/>
                        </a:cubicBezTo>
                        <a:cubicBezTo>
                          <a:pt x="6848440" y="-47398"/>
                          <a:pt x="6980873" y="17252"/>
                          <a:pt x="7072108" y="0"/>
                        </a:cubicBezTo>
                        <a:cubicBezTo>
                          <a:pt x="7163343" y="-17252"/>
                          <a:pt x="7256808" y="17317"/>
                          <a:pt x="7375532" y="0"/>
                        </a:cubicBezTo>
                        <a:cubicBezTo>
                          <a:pt x="7494256" y="-17317"/>
                          <a:pt x="7642905" y="35466"/>
                          <a:pt x="7772317" y="0"/>
                        </a:cubicBezTo>
                        <a:cubicBezTo>
                          <a:pt x="7901730" y="-35466"/>
                          <a:pt x="7949055" y="10903"/>
                          <a:pt x="8075740" y="0"/>
                        </a:cubicBezTo>
                        <a:cubicBezTo>
                          <a:pt x="8202425" y="-10903"/>
                          <a:pt x="8332749" y="46120"/>
                          <a:pt x="8565886" y="0"/>
                        </a:cubicBezTo>
                        <a:cubicBezTo>
                          <a:pt x="8799023" y="-46120"/>
                          <a:pt x="9065888" y="4969"/>
                          <a:pt x="9336116" y="0"/>
                        </a:cubicBezTo>
                        <a:cubicBezTo>
                          <a:pt x="9356677" y="97673"/>
                          <a:pt x="9333167" y="136235"/>
                          <a:pt x="9336116" y="222734"/>
                        </a:cubicBezTo>
                        <a:cubicBezTo>
                          <a:pt x="9119603" y="284752"/>
                          <a:pt x="8851281" y="140846"/>
                          <a:pt x="8565886" y="222734"/>
                        </a:cubicBezTo>
                        <a:cubicBezTo>
                          <a:pt x="8280491" y="304622"/>
                          <a:pt x="8136195" y="185522"/>
                          <a:pt x="7795657" y="222734"/>
                        </a:cubicBezTo>
                        <a:cubicBezTo>
                          <a:pt x="7455119" y="259946"/>
                          <a:pt x="7613934" y="218706"/>
                          <a:pt x="7492233" y="222734"/>
                        </a:cubicBezTo>
                        <a:cubicBezTo>
                          <a:pt x="7370532" y="226762"/>
                          <a:pt x="7108334" y="162781"/>
                          <a:pt x="6908726" y="222734"/>
                        </a:cubicBezTo>
                        <a:cubicBezTo>
                          <a:pt x="6709118" y="282687"/>
                          <a:pt x="6458697" y="183546"/>
                          <a:pt x="6325219" y="222734"/>
                        </a:cubicBezTo>
                        <a:cubicBezTo>
                          <a:pt x="6191741" y="261922"/>
                          <a:pt x="6094732" y="213791"/>
                          <a:pt x="6021795" y="222734"/>
                        </a:cubicBezTo>
                        <a:cubicBezTo>
                          <a:pt x="5948858" y="231677"/>
                          <a:pt x="5798052" y="192923"/>
                          <a:pt x="5625010" y="222734"/>
                        </a:cubicBezTo>
                        <a:cubicBezTo>
                          <a:pt x="5451969" y="252545"/>
                          <a:pt x="5092575" y="133254"/>
                          <a:pt x="4854780" y="222734"/>
                        </a:cubicBezTo>
                        <a:cubicBezTo>
                          <a:pt x="4616985" y="312214"/>
                          <a:pt x="4693117" y="200373"/>
                          <a:pt x="4551357" y="222734"/>
                        </a:cubicBezTo>
                        <a:cubicBezTo>
                          <a:pt x="4409597" y="245095"/>
                          <a:pt x="4258521" y="207549"/>
                          <a:pt x="3967849" y="222734"/>
                        </a:cubicBezTo>
                        <a:cubicBezTo>
                          <a:pt x="3677177" y="237919"/>
                          <a:pt x="3602142" y="160339"/>
                          <a:pt x="3290981" y="222734"/>
                        </a:cubicBezTo>
                        <a:cubicBezTo>
                          <a:pt x="2979820" y="285129"/>
                          <a:pt x="2910803" y="194727"/>
                          <a:pt x="2707474" y="222734"/>
                        </a:cubicBezTo>
                        <a:cubicBezTo>
                          <a:pt x="2504145" y="250741"/>
                          <a:pt x="2411150" y="212913"/>
                          <a:pt x="2217328" y="222734"/>
                        </a:cubicBezTo>
                        <a:cubicBezTo>
                          <a:pt x="2023506" y="232555"/>
                          <a:pt x="1984180" y="214725"/>
                          <a:pt x="1820543" y="222734"/>
                        </a:cubicBezTo>
                        <a:cubicBezTo>
                          <a:pt x="1656907" y="230743"/>
                          <a:pt x="1612416" y="188235"/>
                          <a:pt x="1423758" y="222734"/>
                        </a:cubicBezTo>
                        <a:cubicBezTo>
                          <a:pt x="1235101" y="257233"/>
                          <a:pt x="1036049" y="194913"/>
                          <a:pt x="933612" y="222734"/>
                        </a:cubicBezTo>
                        <a:cubicBezTo>
                          <a:pt x="831175" y="250555"/>
                          <a:pt x="701977" y="198694"/>
                          <a:pt x="630188" y="222734"/>
                        </a:cubicBezTo>
                        <a:cubicBezTo>
                          <a:pt x="558399" y="246774"/>
                          <a:pt x="205806" y="181070"/>
                          <a:pt x="0" y="222734"/>
                        </a:cubicBezTo>
                        <a:cubicBezTo>
                          <a:pt x="-14927" y="117564"/>
                          <a:pt x="11453" y="89131"/>
                          <a:pt x="0" y="0"/>
                        </a:cubicBezTo>
                        <a:close/>
                      </a:path>
                      <a:path w="9336116" h="222734" stroke="0" extrusionOk="0">
                        <a:moveTo>
                          <a:pt x="0" y="0"/>
                        </a:moveTo>
                        <a:cubicBezTo>
                          <a:pt x="118513" y="-54364"/>
                          <a:pt x="309355" y="1349"/>
                          <a:pt x="583507" y="0"/>
                        </a:cubicBezTo>
                        <a:cubicBezTo>
                          <a:pt x="857659" y="-1349"/>
                          <a:pt x="878003" y="1238"/>
                          <a:pt x="980292" y="0"/>
                        </a:cubicBezTo>
                        <a:cubicBezTo>
                          <a:pt x="1082581" y="-1238"/>
                          <a:pt x="1314516" y="13311"/>
                          <a:pt x="1470438" y="0"/>
                        </a:cubicBezTo>
                        <a:cubicBezTo>
                          <a:pt x="1626360" y="-13311"/>
                          <a:pt x="1657561" y="9611"/>
                          <a:pt x="1773862" y="0"/>
                        </a:cubicBezTo>
                        <a:cubicBezTo>
                          <a:pt x="1890163" y="-9611"/>
                          <a:pt x="2247582" y="79906"/>
                          <a:pt x="2544092" y="0"/>
                        </a:cubicBezTo>
                        <a:cubicBezTo>
                          <a:pt x="2840602" y="-79906"/>
                          <a:pt x="2955766" y="28071"/>
                          <a:pt x="3127599" y="0"/>
                        </a:cubicBezTo>
                        <a:cubicBezTo>
                          <a:pt x="3299432" y="-28071"/>
                          <a:pt x="3339161" y="20606"/>
                          <a:pt x="3431023" y="0"/>
                        </a:cubicBezTo>
                        <a:cubicBezTo>
                          <a:pt x="3522885" y="-20606"/>
                          <a:pt x="3865834" y="28862"/>
                          <a:pt x="4014530" y="0"/>
                        </a:cubicBezTo>
                        <a:cubicBezTo>
                          <a:pt x="4163226" y="-28862"/>
                          <a:pt x="4350249" y="31072"/>
                          <a:pt x="4598037" y="0"/>
                        </a:cubicBezTo>
                        <a:cubicBezTo>
                          <a:pt x="4845825" y="-31072"/>
                          <a:pt x="4761807" y="25650"/>
                          <a:pt x="4901461" y="0"/>
                        </a:cubicBezTo>
                        <a:cubicBezTo>
                          <a:pt x="5041115" y="-25650"/>
                          <a:pt x="5119630" y="618"/>
                          <a:pt x="5298246" y="0"/>
                        </a:cubicBezTo>
                        <a:cubicBezTo>
                          <a:pt x="5476862" y="-618"/>
                          <a:pt x="5850966" y="10314"/>
                          <a:pt x="6068475" y="0"/>
                        </a:cubicBezTo>
                        <a:cubicBezTo>
                          <a:pt x="6285984" y="-10314"/>
                          <a:pt x="6460810" y="67266"/>
                          <a:pt x="6651983" y="0"/>
                        </a:cubicBezTo>
                        <a:cubicBezTo>
                          <a:pt x="6843156" y="-67266"/>
                          <a:pt x="6973965" y="33851"/>
                          <a:pt x="7235490" y="0"/>
                        </a:cubicBezTo>
                        <a:cubicBezTo>
                          <a:pt x="7497015" y="-33851"/>
                          <a:pt x="7547474" y="54011"/>
                          <a:pt x="7725636" y="0"/>
                        </a:cubicBezTo>
                        <a:cubicBezTo>
                          <a:pt x="7903798" y="-54011"/>
                          <a:pt x="7895685" y="10232"/>
                          <a:pt x="8029060" y="0"/>
                        </a:cubicBezTo>
                        <a:cubicBezTo>
                          <a:pt x="8162435" y="-10232"/>
                          <a:pt x="8214569" y="49"/>
                          <a:pt x="8332484" y="0"/>
                        </a:cubicBezTo>
                        <a:cubicBezTo>
                          <a:pt x="8450399" y="-49"/>
                          <a:pt x="8555114" y="23560"/>
                          <a:pt x="8729268" y="0"/>
                        </a:cubicBezTo>
                        <a:cubicBezTo>
                          <a:pt x="8903422" y="-23560"/>
                          <a:pt x="9078853" y="57051"/>
                          <a:pt x="9336116" y="0"/>
                        </a:cubicBezTo>
                        <a:cubicBezTo>
                          <a:pt x="9343992" y="77161"/>
                          <a:pt x="9313271" y="156793"/>
                          <a:pt x="9336116" y="222734"/>
                        </a:cubicBezTo>
                        <a:cubicBezTo>
                          <a:pt x="9077539" y="232592"/>
                          <a:pt x="8918557" y="192222"/>
                          <a:pt x="8752609" y="222734"/>
                        </a:cubicBezTo>
                        <a:cubicBezTo>
                          <a:pt x="8586661" y="253246"/>
                          <a:pt x="8528698" y="181626"/>
                          <a:pt x="8355824" y="222734"/>
                        </a:cubicBezTo>
                        <a:cubicBezTo>
                          <a:pt x="8182950" y="263842"/>
                          <a:pt x="8195954" y="209280"/>
                          <a:pt x="8052400" y="222734"/>
                        </a:cubicBezTo>
                        <a:cubicBezTo>
                          <a:pt x="7908846" y="236188"/>
                          <a:pt x="7821511" y="196068"/>
                          <a:pt x="7655615" y="222734"/>
                        </a:cubicBezTo>
                        <a:cubicBezTo>
                          <a:pt x="7489719" y="249400"/>
                          <a:pt x="7431620" y="203167"/>
                          <a:pt x="7258830" y="222734"/>
                        </a:cubicBezTo>
                        <a:cubicBezTo>
                          <a:pt x="7086041" y="242301"/>
                          <a:pt x="6963073" y="209996"/>
                          <a:pt x="6862045" y="222734"/>
                        </a:cubicBezTo>
                        <a:cubicBezTo>
                          <a:pt x="6761018" y="235472"/>
                          <a:pt x="6636760" y="184392"/>
                          <a:pt x="6465260" y="222734"/>
                        </a:cubicBezTo>
                        <a:cubicBezTo>
                          <a:pt x="6293760" y="261076"/>
                          <a:pt x="6223448" y="204534"/>
                          <a:pt x="6161837" y="222734"/>
                        </a:cubicBezTo>
                        <a:cubicBezTo>
                          <a:pt x="6100226" y="240934"/>
                          <a:pt x="5852145" y="169257"/>
                          <a:pt x="5671690" y="222734"/>
                        </a:cubicBezTo>
                        <a:cubicBezTo>
                          <a:pt x="5491235" y="276211"/>
                          <a:pt x="5470532" y="186628"/>
                          <a:pt x="5368267" y="222734"/>
                        </a:cubicBezTo>
                        <a:cubicBezTo>
                          <a:pt x="5266002" y="258840"/>
                          <a:pt x="5091462" y="220066"/>
                          <a:pt x="4971482" y="222734"/>
                        </a:cubicBezTo>
                        <a:cubicBezTo>
                          <a:pt x="4851502" y="225402"/>
                          <a:pt x="4736531" y="207075"/>
                          <a:pt x="4668058" y="222734"/>
                        </a:cubicBezTo>
                        <a:cubicBezTo>
                          <a:pt x="4599585" y="238393"/>
                          <a:pt x="4145788" y="131284"/>
                          <a:pt x="3897828" y="222734"/>
                        </a:cubicBezTo>
                        <a:cubicBezTo>
                          <a:pt x="3649868" y="314184"/>
                          <a:pt x="3457554" y="214741"/>
                          <a:pt x="3314321" y="222734"/>
                        </a:cubicBezTo>
                        <a:cubicBezTo>
                          <a:pt x="3171088" y="230727"/>
                          <a:pt x="2869538" y="149328"/>
                          <a:pt x="2637453" y="222734"/>
                        </a:cubicBezTo>
                        <a:cubicBezTo>
                          <a:pt x="2405368" y="296140"/>
                          <a:pt x="2449089" y="195774"/>
                          <a:pt x="2334029" y="222734"/>
                        </a:cubicBezTo>
                        <a:cubicBezTo>
                          <a:pt x="2218969" y="249694"/>
                          <a:pt x="2028329" y="171911"/>
                          <a:pt x="1750522" y="222734"/>
                        </a:cubicBezTo>
                        <a:cubicBezTo>
                          <a:pt x="1472715" y="273557"/>
                          <a:pt x="1417433" y="210563"/>
                          <a:pt x="1167015" y="222734"/>
                        </a:cubicBezTo>
                        <a:cubicBezTo>
                          <a:pt x="916597" y="234905"/>
                          <a:pt x="480220" y="127131"/>
                          <a:pt x="0" y="222734"/>
                        </a:cubicBezTo>
                        <a:cubicBezTo>
                          <a:pt x="-298" y="119789"/>
                          <a:pt x="15839" y="620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77942A-B58A-4A28-AC49-AC1A7EC4DBC9}"/>
              </a:ext>
            </a:extLst>
          </p:cNvPr>
          <p:cNvSpPr/>
          <p:nvPr userDrawn="1"/>
        </p:nvSpPr>
        <p:spPr>
          <a:xfrm>
            <a:off x="-133002" y="5369464"/>
            <a:ext cx="9336116" cy="222734"/>
          </a:xfrm>
          <a:custGeom>
            <a:avLst/>
            <a:gdLst>
              <a:gd name="connsiteX0" fmla="*/ 0 w 9336116"/>
              <a:gd name="connsiteY0" fmla="*/ 0 h 222734"/>
              <a:gd name="connsiteX1" fmla="*/ 303424 w 9336116"/>
              <a:gd name="connsiteY1" fmla="*/ 0 h 222734"/>
              <a:gd name="connsiteX2" fmla="*/ 886931 w 9336116"/>
              <a:gd name="connsiteY2" fmla="*/ 0 h 222734"/>
              <a:gd name="connsiteX3" fmla="*/ 1190355 w 9336116"/>
              <a:gd name="connsiteY3" fmla="*/ 0 h 222734"/>
              <a:gd name="connsiteX4" fmla="*/ 1493779 w 9336116"/>
              <a:gd name="connsiteY4" fmla="*/ 0 h 222734"/>
              <a:gd name="connsiteX5" fmla="*/ 2077286 w 9336116"/>
              <a:gd name="connsiteY5" fmla="*/ 0 h 222734"/>
              <a:gd name="connsiteX6" fmla="*/ 2660793 w 9336116"/>
              <a:gd name="connsiteY6" fmla="*/ 0 h 222734"/>
              <a:gd name="connsiteX7" fmla="*/ 2964217 w 9336116"/>
              <a:gd name="connsiteY7" fmla="*/ 0 h 222734"/>
              <a:gd name="connsiteX8" fmla="*/ 3454363 w 9336116"/>
              <a:gd name="connsiteY8" fmla="*/ 0 h 222734"/>
              <a:gd name="connsiteX9" fmla="*/ 3851148 w 9336116"/>
              <a:gd name="connsiteY9" fmla="*/ 0 h 222734"/>
              <a:gd name="connsiteX10" fmla="*/ 4621377 w 9336116"/>
              <a:gd name="connsiteY10" fmla="*/ 0 h 222734"/>
              <a:gd name="connsiteX11" fmla="*/ 4924801 w 9336116"/>
              <a:gd name="connsiteY11" fmla="*/ 0 h 222734"/>
              <a:gd name="connsiteX12" fmla="*/ 5601670 w 9336116"/>
              <a:gd name="connsiteY12" fmla="*/ 0 h 222734"/>
              <a:gd name="connsiteX13" fmla="*/ 5998455 w 9336116"/>
              <a:gd name="connsiteY13" fmla="*/ 0 h 222734"/>
              <a:gd name="connsiteX14" fmla="*/ 6675323 w 9336116"/>
              <a:gd name="connsiteY14" fmla="*/ 0 h 222734"/>
              <a:gd name="connsiteX15" fmla="*/ 7072108 w 9336116"/>
              <a:gd name="connsiteY15" fmla="*/ 0 h 222734"/>
              <a:gd name="connsiteX16" fmla="*/ 7375532 w 9336116"/>
              <a:gd name="connsiteY16" fmla="*/ 0 h 222734"/>
              <a:gd name="connsiteX17" fmla="*/ 7772317 w 9336116"/>
              <a:gd name="connsiteY17" fmla="*/ 0 h 222734"/>
              <a:gd name="connsiteX18" fmla="*/ 8075740 w 9336116"/>
              <a:gd name="connsiteY18" fmla="*/ 0 h 222734"/>
              <a:gd name="connsiteX19" fmla="*/ 8565886 w 9336116"/>
              <a:gd name="connsiteY19" fmla="*/ 0 h 222734"/>
              <a:gd name="connsiteX20" fmla="*/ 9336116 w 9336116"/>
              <a:gd name="connsiteY20" fmla="*/ 0 h 222734"/>
              <a:gd name="connsiteX21" fmla="*/ 9336116 w 9336116"/>
              <a:gd name="connsiteY21" fmla="*/ 222734 h 222734"/>
              <a:gd name="connsiteX22" fmla="*/ 8565886 w 9336116"/>
              <a:gd name="connsiteY22" fmla="*/ 222734 h 222734"/>
              <a:gd name="connsiteX23" fmla="*/ 7795657 w 9336116"/>
              <a:gd name="connsiteY23" fmla="*/ 222734 h 222734"/>
              <a:gd name="connsiteX24" fmla="*/ 7492233 w 9336116"/>
              <a:gd name="connsiteY24" fmla="*/ 222734 h 222734"/>
              <a:gd name="connsiteX25" fmla="*/ 6908726 w 9336116"/>
              <a:gd name="connsiteY25" fmla="*/ 222734 h 222734"/>
              <a:gd name="connsiteX26" fmla="*/ 6325219 w 9336116"/>
              <a:gd name="connsiteY26" fmla="*/ 222734 h 222734"/>
              <a:gd name="connsiteX27" fmla="*/ 6021795 w 9336116"/>
              <a:gd name="connsiteY27" fmla="*/ 222734 h 222734"/>
              <a:gd name="connsiteX28" fmla="*/ 5625010 w 9336116"/>
              <a:gd name="connsiteY28" fmla="*/ 222734 h 222734"/>
              <a:gd name="connsiteX29" fmla="*/ 4854780 w 9336116"/>
              <a:gd name="connsiteY29" fmla="*/ 222734 h 222734"/>
              <a:gd name="connsiteX30" fmla="*/ 4551357 w 9336116"/>
              <a:gd name="connsiteY30" fmla="*/ 222734 h 222734"/>
              <a:gd name="connsiteX31" fmla="*/ 3967849 w 9336116"/>
              <a:gd name="connsiteY31" fmla="*/ 222734 h 222734"/>
              <a:gd name="connsiteX32" fmla="*/ 3290981 w 9336116"/>
              <a:gd name="connsiteY32" fmla="*/ 222734 h 222734"/>
              <a:gd name="connsiteX33" fmla="*/ 2707474 w 9336116"/>
              <a:gd name="connsiteY33" fmla="*/ 222734 h 222734"/>
              <a:gd name="connsiteX34" fmla="*/ 2217328 w 9336116"/>
              <a:gd name="connsiteY34" fmla="*/ 222734 h 222734"/>
              <a:gd name="connsiteX35" fmla="*/ 1820543 w 9336116"/>
              <a:gd name="connsiteY35" fmla="*/ 222734 h 222734"/>
              <a:gd name="connsiteX36" fmla="*/ 1423758 w 9336116"/>
              <a:gd name="connsiteY36" fmla="*/ 222734 h 222734"/>
              <a:gd name="connsiteX37" fmla="*/ 933612 w 9336116"/>
              <a:gd name="connsiteY37" fmla="*/ 222734 h 222734"/>
              <a:gd name="connsiteX38" fmla="*/ 630188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  <a:gd name="connsiteX0" fmla="*/ 0 w 9336116"/>
              <a:gd name="connsiteY0" fmla="*/ 0 h 222734"/>
              <a:gd name="connsiteX1" fmla="*/ 583507 w 9336116"/>
              <a:gd name="connsiteY1" fmla="*/ 0 h 222734"/>
              <a:gd name="connsiteX2" fmla="*/ 980292 w 9336116"/>
              <a:gd name="connsiteY2" fmla="*/ 0 h 222734"/>
              <a:gd name="connsiteX3" fmla="*/ 1470438 w 9336116"/>
              <a:gd name="connsiteY3" fmla="*/ 0 h 222734"/>
              <a:gd name="connsiteX4" fmla="*/ 1773862 w 9336116"/>
              <a:gd name="connsiteY4" fmla="*/ 0 h 222734"/>
              <a:gd name="connsiteX5" fmla="*/ 2544092 w 9336116"/>
              <a:gd name="connsiteY5" fmla="*/ 0 h 222734"/>
              <a:gd name="connsiteX6" fmla="*/ 3127599 w 9336116"/>
              <a:gd name="connsiteY6" fmla="*/ 0 h 222734"/>
              <a:gd name="connsiteX7" fmla="*/ 3431023 w 9336116"/>
              <a:gd name="connsiteY7" fmla="*/ 0 h 222734"/>
              <a:gd name="connsiteX8" fmla="*/ 4014530 w 9336116"/>
              <a:gd name="connsiteY8" fmla="*/ 0 h 222734"/>
              <a:gd name="connsiteX9" fmla="*/ 4598037 w 9336116"/>
              <a:gd name="connsiteY9" fmla="*/ 0 h 222734"/>
              <a:gd name="connsiteX10" fmla="*/ 4901461 w 9336116"/>
              <a:gd name="connsiteY10" fmla="*/ 0 h 222734"/>
              <a:gd name="connsiteX11" fmla="*/ 5298246 w 9336116"/>
              <a:gd name="connsiteY11" fmla="*/ 0 h 222734"/>
              <a:gd name="connsiteX12" fmla="*/ 6068475 w 9336116"/>
              <a:gd name="connsiteY12" fmla="*/ 0 h 222734"/>
              <a:gd name="connsiteX13" fmla="*/ 6651983 w 9336116"/>
              <a:gd name="connsiteY13" fmla="*/ 0 h 222734"/>
              <a:gd name="connsiteX14" fmla="*/ 7235490 w 9336116"/>
              <a:gd name="connsiteY14" fmla="*/ 0 h 222734"/>
              <a:gd name="connsiteX15" fmla="*/ 7725636 w 9336116"/>
              <a:gd name="connsiteY15" fmla="*/ 0 h 222734"/>
              <a:gd name="connsiteX16" fmla="*/ 8029060 w 9336116"/>
              <a:gd name="connsiteY16" fmla="*/ 0 h 222734"/>
              <a:gd name="connsiteX17" fmla="*/ 8332484 w 9336116"/>
              <a:gd name="connsiteY17" fmla="*/ 0 h 222734"/>
              <a:gd name="connsiteX18" fmla="*/ 8729268 w 9336116"/>
              <a:gd name="connsiteY18" fmla="*/ 0 h 222734"/>
              <a:gd name="connsiteX19" fmla="*/ 9336116 w 9336116"/>
              <a:gd name="connsiteY19" fmla="*/ 0 h 222734"/>
              <a:gd name="connsiteX20" fmla="*/ 9336116 w 9336116"/>
              <a:gd name="connsiteY20" fmla="*/ 222734 h 222734"/>
              <a:gd name="connsiteX21" fmla="*/ 8752609 w 9336116"/>
              <a:gd name="connsiteY21" fmla="*/ 222734 h 222734"/>
              <a:gd name="connsiteX22" fmla="*/ 8355824 w 9336116"/>
              <a:gd name="connsiteY22" fmla="*/ 222734 h 222734"/>
              <a:gd name="connsiteX23" fmla="*/ 8052400 w 9336116"/>
              <a:gd name="connsiteY23" fmla="*/ 222734 h 222734"/>
              <a:gd name="connsiteX24" fmla="*/ 7655615 w 9336116"/>
              <a:gd name="connsiteY24" fmla="*/ 222734 h 222734"/>
              <a:gd name="connsiteX25" fmla="*/ 7258830 w 9336116"/>
              <a:gd name="connsiteY25" fmla="*/ 222734 h 222734"/>
              <a:gd name="connsiteX26" fmla="*/ 6862045 w 9336116"/>
              <a:gd name="connsiteY26" fmla="*/ 222734 h 222734"/>
              <a:gd name="connsiteX27" fmla="*/ 6465260 w 9336116"/>
              <a:gd name="connsiteY27" fmla="*/ 222734 h 222734"/>
              <a:gd name="connsiteX28" fmla="*/ 6161837 w 9336116"/>
              <a:gd name="connsiteY28" fmla="*/ 222734 h 222734"/>
              <a:gd name="connsiteX29" fmla="*/ 5671690 w 9336116"/>
              <a:gd name="connsiteY29" fmla="*/ 222734 h 222734"/>
              <a:gd name="connsiteX30" fmla="*/ 5368267 w 9336116"/>
              <a:gd name="connsiteY30" fmla="*/ 222734 h 222734"/>
              <a:gd name="connsiteX31" fmla="*/ 4971482 w 9336116"/>
              <a:gd name="connsiteY31" fmla="*/ 222734 h 222734"/>
              <a:gd name="connsiteX32" fmla="*/ 4668058 w 9336116"/>
              <a:gd name="connsiteY32" fmla="*/ 222734 h 222734"/>
              <a:gd name="connsiteX33" fmla="*/ 3897828 w 9336116"/>
              <a:gd name="connsiteY33" fmla="*/ 222734 h 222734"/>
              <a:gd name="connsiteX34" fmla="*/ 3314321 w 9336116"/>
              <a:gd name="connsiteY34" fmla="*/ 222734 h 222734"/>
              <a:gd name="connsiteX35" fmla="*/ 2637453 w 9336116"/>
              <a:gd name="connsiteY35" fmla="*/ 222734 h 222734"/>
              <a:gd name="connsiteX36" fmla="*/ 2334029 w 9336116"/>
              <a:gd name="connsiteY36" fmla="*/ 222734 h 222734"/>
              <a:gd name="connsiteX37" fmla="*/ 1750522 w 9336116"/>
              <a:gd name="connsiteY37" fmla="*/ 222734 h 222734"/>
              <a:gd name="connsiteX38" fmla="*/ 1167015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36116" h="222734" fill="none" extrusionOk="0">
                <a:moveTo>
                  <a:pt x="0" y="0"/>
                </a:moveTo>
                <a:cubicBezTo>
                  <a:pt x="120494" y="6126"/>
                  <a:pt x="206758" y="43479"/>
                  <a:pt x="303424" y="0"/>
                </a:cubicBezTo>
                <a:cubicBezTo>
                  <a:pt x="397672" y="-28257"/>
                  <a:pt x="691666" y="43238"/>
                  <a:pt x="886931" y="0"/>
                </a:cubicBezTo>
                <a:cubicBezTo>
                  <a:pt x="1149161" y="-8960"/>
                  <a:pt x="1126729" y="25852"/>
                  <a:pt x="1190355" y="0"/>
                </a:cubicBezTo>
                <a:cubicBezTo>
                  <a:pt x="1269229" y="-2330"/>
                  <a:pt x="1409714" y="-5896"/>
                  <a:pt x="1493779" y="0"/>
                </a:cubicBezTo>
                <a:cubicBezTo>
                  <a:pt x="1579134" y="-5372"/>
                  <a:pt x="1926926" y="37087"/>
                  <a:pt x="2077286" y="0"/>
                </a:cubicBezTo>
                <a:cubicBezTo>
                  <a:pt x="2224591" y="-44702"/>
                  <a:pt x="2403962" y="27287"/>
                  <a:pt x="2660793" y="0"/>
                </a:cubicBezTo>
                <a:cubicBezTo>
                  <a:pt x="2917220" y="-46114"/>
                  <a:pt x="2861078" y="4239"/>
                  <a:pt x="2964217" y="0"/>
                </a:cubicBezTo>
                <a:cubicBezTo>
                  <a:pt x="3067379" y="1699"/>
                  <a:pt x="3316640" y="6345"/>
                  <a:pt x="3454363" y="0"/>
                </a:cubicBezTo>
                <a:cubicBezTo>
                  <a:pt x="3580006" y="-11512"/>
                  <a:pt x="3664078" y="23848"/>
                  <a:pt x="3851148" y="0"/>
                </a:cubicBezTo>
                <a:cubicBezTo>
                  <a:pt x="4047162" y="-1489"/>
                  <a:pt x="4312418" y="70845"/>
                  <a:pt x="4621377" y="0"/>
                </a:cubicBezTo>
                <a:cubicBezTo>
                  <a:pt x="4950820" y="-46533"/>
                  <a:pt x="4817548" y="34820"/>
                  <a:pt x="4924801" y="0"/>
                </a:cubicBezTo>
                <a:cubicBezTo>
                  <a:pt x="5058724" y="-4568"/>
                  <a:pt x="5386353" y="6829"/>
                  <a:pt x="5601670" y="0"/>
                </a:cubicBezTo>
                <a:cubicBezTo>
                  <a:pt x="5806508" y="-60045"/>
                  <a:pt x="5855283" y="7236"/>
                  <a:pt x="5998455" y="0"/>
                </a:cubicBezTo>
                <a:cubicBezTo>
                  <a:pt x="6149631" y="-41509"/>
                  <a:pt x="6455512" y="49670"/>
                  <a:pt x="6675323" y="0"/>
                </a:cubicBezTo>
                <a:cubicBezTo>
                  <a:pt x="6845782" y="-26779"/>
                  <a:pt x="7006499" y="9326"/>
                  <a:pt x="7072108" y="0"/>
                </a:cubicBezTo>
                <a:cubicBezTo>
                  <a:pt x="7167690" y="-14834"/>
                  <a:pt x="7262857" y="6371"/>
                  <a:pt x="7375532" y="0"/>
                </a:cubicBezTo>
                <a:cubicBezTo>
                  <a:pt x="7500729" y="-16146"/>
                  <a:pt x="7633591" y="19267"/>
                  <a:pt x="7772317" y="0"/>
                </a:cubicBezTo>
                <a:cubicBezTo>
                  <a:pt x="7883221" y="-37006"/>
                  <a:pt x="7950152" y="11929"/>
                  <a:pt x="8075740" y="0"/>
                </a:cubicBezTo>
                <a:cubicBezTo>
                  <a:pt x="8212149" y="-27887"/>
                  <a:pt x="8327004" y="50531"/>
                  <a:pt x="8565886" y="0"/>
                </a:cubicBezTo>
                <a:cubicBezTo>
                  <a:pt x="8764185" y="8947"/>
                  <a:pt x="9066563" y="-59397"/>
                  <a:pt x="9336116" y="0"/>
                </a:cubicBezTo>
                <a:cubicBezTo>
                  <a:pt x="9360611" y="97474"/>
                  <a:pt x="9324651" y="144221"/>
                  <a:pt x="9336116" y="222734"/>
                </a:cubicBezTo>
                <a:cubicBezTo>
                  <a:pt x="9053402" y="246216"/>
                  <a:pt x="8822445" y="178582"/>
                  <a:pt x="8565886" y="222734"/>
                </a:cubicBezTo>
                <a:cubicBezTo>
                  <a:pt x="8312591" y="289390"/>
                  <a:pt x="8133349" y="181879"/>
                  <a:pt x="7795657" y="222734"/>
                </a:cubicBezTo>
                <a:cubicBezTo>
                  <a:pt x="7464577" y="225683"/>
                  <a:pt x="7619108" y="240854"/>
                  <a:pt x="7492233" y="222734"/>
                </a:cubicBezTo>
                <a:cubicBezTo>
                  <a:pt x="7394468" y="202828"/>
                  <a:pt x="7082566" y="117818"/>
                  <a:pt x="6908726" y="222734"/>
                </a:cubicBezTo>
                <a:cubicBezTo>
                  <a:pt x="6676224" y="280967"/>
                  <a:pt x="6425563" y="172957"/>
                  <a:pt x="6325219" y="222734"/>
                </a:cubicBezTo>
                <a:cubicBezTo>
                  <a:pt x="6178509" y="256952"/>
                  <a:pt x="6090241" y="220683"/>
                  <a:pt x="6021795" y="222734"/>
                </a:cubicBezTo>
                <a:cubicBezTo>
                  <a:pt x="5939021" y="187022"/>
                  <a:pt x="5811635" y="199190"/>
                  <a:pt x="5625010" y="222734"/>
                </a:cubicBezTo>
                <a:cubicBezTo>
                  <a:pt x="5409729" y="199684"/>
                  <a:pt x="5119791" y="123962"/>
                  <a:pt x="4854780" y="222734"/>
                </a:cubicBezTo>
                <a:cubicBezTo>
                  <a:pt x="4649150" y="336104"/>
                  <a:pt x="4707473" y="220723"/>
                  <a:pt x="4551357" y="222734"/>
                </a:cubicBezTo>
                <a:cubicBezTo>
                  <a:pt x="4408521" y="255511"/>
                  <a:pt x="4261620" y="195717"/>
                  <a:pt x="3967849" y="222734"/>
                </a:cubicBezTo>
                <a:cubicBezTo>
                  <a:pt x="3689711" y="264321"/>
                  <a:pt x="3603024" y="163334"/>
                  <a:pt x="3290981" y="222734"/>
                </a:cubicBezTo>
                <a:cubicBezTo>
                  <a:pt x="3003499" y="263010"/>
                  <a:pt x="2914589" y="194637"/>
                  <a:pt x="2707474" y="222734"/>
                </a:cubicBezTo>
                <a:cubicBezTo>
                  <a:pt x="2481543" y="269469"/>
                  <a:pt x="2429006" y="206304"/>
                  <a:pt x="2217328" y="222734"/>
                </a:cubicBezTo>
                <a:cubicBezTo>
                  <a:pt x="2018818" y="237201"/>
                  <a:pt x="1972544" y="214603"/>
                  <a:pt x="1820543" y="222734"/>
                </a:cubicBezTo>
                <a:cubicBezTo>
                  <a:pt x="1649208" y="242661"/>
                  <a:pt x="1617324" y="191504"/>
                  <a:pt x="1423758" y="222734"/>
                </a:cubicBezTo>
                <a:cubicBezTo>
                  <a:pt x="1250325" y="256931"/>
                  <a:pt x="1036846" y="218310"/>
                  <a:pt x="933612" y="222734"/>
                </a:cubicBezTo>
                <a:cubicBezTo>
                  <a:pt x="825923" y="251606"/>
                  <a:pt x="702986" y="201783"/>
                  <a:pt x="630188" y="222734"/>
                </a:cubicBezTo>
                <a:cubicBezTo>
                  <a:pt x="586291" y="196727"/>
                  <a:pt x="173131" y="156533"/>
                  <a:pt x="0" y="222734"/>
                </a:cubicBezTo>
                <a:cubicBezTo>
                  <a:pt x="-11175" y="118237"/>
                  <a:pt x="13687" y="85201"/>
                  <a:pt x="0" y="0"/>
                </a:cubicBezTo>
                <a:close/>
              </a:path>
              <a:path w="9336116" h="222734" stroke="0" extrusionOk="0">
                <a:moveTo>
                  <a:pt x="0" y="0"/>
                </a:moveTo>
                <a:cubicBezTo>
                  <a:pt x="121963" y="-5463"/>
                  <a:pt x="284391" y="7755"/>
                  <a:pt x="583507" y="0"/>
                </a:cubicBezTo>
                <a:cubicBezTo>
                  <a:pt x="701999" y="-24537"/>
                  <a:pt x="830160" y="31043"/>
                  <a:pt x="980292" y="0"/>
                </a:cubicBezTo>
                <a:cubicBezTo>
                  <a:pt x="1083126" y="-47276"/>
                  <a:pt x="1321595" y="7244"/>
                  <a:pt x="1470438" y="0"/>
                </a:cubicBezTo>
                <a:cubicBezTo>
                  <a:pt x="1634480" y="-13148"/>
                  <a:pt x="1651791" y="18426"/>
                  <a:pt x="1773862" y="0"/>
                </a:cubicBezTo>
                <a:cubicBezTo>
                  <a:pt x="1876502" y="1458"/>
                  <a:pt x="2326381" y="83613"/>
                  <a:pt x="2544092" y="0"/>
                </a:cubicBezTo>
                <a:cubicBezTo>
                  <a:pt x="2824320" y="-58409"/>
                  <a:pt x="2932176" y="-9487"/>
                  <a:pt x="3127599" y="0"/>
                </a:cubicBezTo>
                <a:cubicBezTo>
                  <a:pt x="3295298" y="-25233"/>
                  <a:pt x="3348513" y="34347"/>
                  <a:pt x="3431023" y="0"/>
                </a:cubicBezTo>
                <a:cubicBezTo>
                  <a:pt x="3496973" y="-12777"/>
                  <a:pt x="3872511" y="50487"/>
                  <a:pt x="4014530" y="0"/>
                </a:cubicBezTo>
                <a:cubicBezTo>
                  <a:pt x="4150180" y="-28772"/>
                  <a:pt x="4393483" y="-6550"/>
                  <a:pt x="4598037" y="0"/>
                </a:cubicBezTo>
                <a:cubicBezTo>
                  <a:pt x="4847316" y="-26725"/>
                  <a:pt x="4757641" y="25546"/>
                  <a:pt x="4901461" y="0"/>
                </a:cubicBezTo>
                <a:cubicBezTo>
                  <a:pt x="5024743" y="-21632"/>
                  <a:pt x="5108316" y="-14200"/>
                  <a:pt x="5298246" y="0"/>
                </a:cubicBezTo>
                <a:cubicBezTo>
                  <a:pt x="5496007" y="34901"/>
                  <a:pt x="5840925" y="53282"/>
                  <a:pt x="6068475" y="0"/>
                </a:cubicBezTo>
                <a:cubicBezTo>
                  <a:pt x="6311813" y="-60956"/>
                  <a:pt x="6432770" y="64602"/>
                  <a:pt x="6651983" y="0"/>
                </a:cubicBezTo>
                <a:cubicBezTo>
                  <a:pt x="6827233" y="-38737"/>
                  <a:pt x="6978948" y="12387"/>
                  <a:pt x="7235490" y="0"/>
                </a:cubicBezTo>
                <a:cubicBezTo>
                  <a:pt x="7499033" y="-34907"/>
                  <a:pt x="7544866" y="63278"/>
                  <a:pt x="7725636" y="0"/>
                </a:cubicBezTo>
                <a:cubicBezTo>
                  <a:pt x="7907164" y="-37765"/>
                  <a:pt x="7897926" y="8404"/>
                  <a:pt x="8029060" y="0"/>
                </a:cubicBezTo>
                <a:cubicBezTo>
                  <a:pt x="8162108" y="-11629"/>
                  <a:pt x="8222988" y="9599"/>
                  <a:pt x="8332484" y="0"/>
                </a:cubicBezTo>
                <a:cubicBezTo>
                  <a:pt x="8428695" y="-10002"/>
                  <a:pt x="8547108" y="27728"/>
                  <a:pt x="8729268" y="0"/>
                </a:cubicBezTo>
                <a:cubicBezTo>
                  <a:pt x="8877410" y="-8437"/>
                  <a:pt x="9075867" y="77431"/>
                  <a:pt x="9336116" y="0"/>
                </a:cubicBezTo>
                <a:cubicBezTo>
                  <a:pt x="9363320" y="72470"/>
                  <a:pt x="9315865" y="151951"/>
                  <a:pt x="9336116" y="222734"/>
                </a:cubicBezTo>
                <a:cubicBezTo>
                  <a:pt x="9083929" y="249033"/>
                  <a:pt x="8910353" y="187365"/>
                  <a:pt x="8752609" y="222734"/>
                </a:cubicBezTo>
                <a:cubicBezTo>
                  <a:pt x="8576201" y="234863"/>
                  <a:pt x="8532621" y="179604"/>
                  <a:pt x="8355824" y="222734"/>
                </a:cubicBezTo>
                <a:cubicBezTo>
                  <a:pt x="8177416" y="249720"/>
                  <a:pt x="8201851" y="217565"/>
                  <a:pt x="8052400" y="222734"/>
                </a:cubicBezTo>
                <a:cubicBezTo>
                  <a:pt x="7896554" y="231473"/>
                  <a:pt x="7823415" y="194738"/>
                  <a:pt x="7655615" y="222734"/>
                </a:cubicBezTo>
                <a:cubicBezTo>
                  <a:pt x="7488340" y="247616"/>
                  <a:pt x="7430060" y="217747"/>
                  <a:pt x="7258830" y="222734"/>
                </a:cubicBezTo>
                <a:cubicBezTo>
                  <a:pt x="7106537" y="247192"/>
                  <a:pt x="6939026" y="199923"/>
                  <a:pt x="6862045" y="222734"/>
                </a:cubicBezTo>
                <a:cubicBezTo>
                  <a:pt x="6775273" y="235874"/>
                  <a:pt x="6648430" y="172390"/>
                  <a:pt x="6465260" y="222734"/>
                </a:cubicBezTo>
                <a:cubicBezTo>
                  <a:pt x="6289119" y="244581"/>
                  <a:pt x="6229371" y="221982"/>
                  <a:pt x="6161837" y="222734"/>
                </a:cubicBezTo>
                <a:cubicBezTo>
                  <a:pt x="6077091" y="275847"/>
                  <a:pt x="5832050" y="221656"/>
                  <a:pt x="5671690" y="222734"/>
                </a:cubicBezTo>
                <a:cubicBezTo>
                  <a:pt x="5489727" y="278256"/>
                  <a:pt x="5465929" y="182506"/>
                  <a:pt x="5368267" y="222734"/>
                </a:cubicBezTo>
                <a:cubicBezTo>
                  <a:pt x="5252970" y="253352"/>
                  <a:pt x="5095140" y="219343"/>
                  <a:pt x="4971482" y="222734"/>
                </a:cubicBezTo>
                <a:cubicBezTo>
                  <a:pt x="4845174" y="226199"/>
                  <a:pt x="4737168" y="214350"/>
                  <a:pt x="4668058" y="222734"/>
                </a:cubicBezTo>
                <a:cubicBezTo>
                  <a:pt x="4603743" y="231557"/>
                  <a:pt x="4173108" y="79270"/>
                  <a:pt x="3897828" y="222734"/>
                </a:cubicBezTo>
                <a:cubicBezTo>
                  <a:pt x="3656225" y="320072"/>
                  <a:pt x="3448621" y="201677"/>
                  <a:pt x="3314321" y="222734"/>
                </a:cubicBezTo>
                <a:cubicBezTo>
                  <a:pt x="3205853" y="272486"/>
                  <a:pt x="2866604" y="154381"/>
                  <a:pt x="2637453" y="222734"/>
                </a:cubicBezTo>
                <a:cubicBezTo>
                  <a:pt x="2422403" y="295908"/>
                  <a:pt x="2460086" y="209645"/>
                  <a:pt x="2334029" y="222734"/>
                </a:cubicBezTo>
                <a:cubicBezTo>
                  <a:pt x="2222726" y="283991"/>
                  <a:pt x="2035884" y="188654"/>
                  <a:pt x="1750522" y="222734"/>
                </a:cubicBezTo>
                <a:cubicBezTo>
                  <a:pt x="1472080" y="280365"/>
                  <a:pt x="1416207" y="214596"/>
                  <a:pt x="1167015" y="222734"/>
                </a:cubicBezTo>
                <a:cubicBezTo>
                  <a:pt x="966591" y="223398"/>
                  <a:pt x="479438" y="111894"/>
                  <a:pt x="0" y="222734"/>
                </a:cubicBezTo>
                <a:cubicBezTo>
                  <a:pt x="-1127" y="108686"/>
                  <a:pt x="17180" y="65693"/>
                  <a:pt x="0" y="0"/>
                </a:cubicBezTo>
                <a:close/>
              </a:path>
              <a:path w="9336116" h="222734" fill="none" stroke="0" extrusionOk="0">
                <a:moveTo>
                  <a:pt x="0" y="0"/>
                </a:moveTo>
                <a:cubicBezTo>
                  <a:pt x="88534" y="11541"/>
                  <a:pt x="206391" y="36733"/>
                  <a:pt x="303424" y="0"/>
                </a:cubicBezTo>
                <a:cubicBezTo>
                  <a:pt x="390915" y="-20969"/>
                  <a:pt x="582261" y="11557"/>
                  <a:pt x="886931" y="0"/>
                </a:cubicBezTo>
                <a:cubicBezTo>
                  <a:pt x="1134331" y="-10308"/>
                  <a:pt x="1127726" y="20918"/>
                  <a:pt x="1190355" y="0"/>
                </a:cubicBezTo>
                <a:cubicBezTo>
                  <a:pt x="1242350" y="-48663"/>
                  <a:pt x="1417236" y="7316"/>
                  <a:pt x="1493779" y="0"/>
                </a:cubicBezTo>
                <a:cubicBezTo>
                  <a:pt x="1618488" y="-39919"/>
                  <a:pt x="1895986" y="46891"/>
                  <a:pt x="2077286" y="0"/>
                </a:cubicBezTo>
                <a:cubicBezTo>
                  <a:pt x="2233529" y="-3299"/>
                  <a:pt x="2385006" y="20881"/>
                  <a:pt x="2660793" y="0"/>
                </a:cubicBezTo>
                <a:cubicBezTo>
                  <a:pt x="2905991" y="-39404"/>
                  <a:pt x="2865651" y="-1093"/>
                  <a:pt x="2964217" y="0"/>
                </a:cubicBezTo>
                <a:cubicBezTo>
                  <a:pt x="3049593" y="-12812"/>
                  <a:pt x="3335382" y="-11820"/>
                  <a:pt x="3454363" y="0"/>
                </a:cubicBezTo>
                <a:cubicBezTo>
                  <a:pt x="3582249" y="-2218"/>
                  <a:pt x="3665882" y="26426"/>
                  <a:pt x="3851148" y="0"/>
                </a:cubicBezTo>
                <a:cubicBezTo>
                  <a:pt x="4008574" y="-42741"/>
                  <a:pt x="4280345" y="140702"/>
                  <a:pt x="4621377" y="0"/>
                </a:cubicBezTo>
                <a:cubicBezTo>
                  <a:pt x="4927276" y="-58536"/>
                  <a:pt x="4827983" y="31195"/>
                  <a:pt x="4924801" y="0"/>
                </a:cubicBezTo>
                <a:cubicBezTo>
                  <a:pt x="5047533" y="-11458"/>
                  <a:pt x="5405639" y="90050"/>
                  <a:pt x="5601670" y="0"/>
                </a:cubicBezTo>
                <a:cubicBezTo>
                  <a:pt x="5812327" y="-71546"/>
                  <a:pt x="5892418" y="15301"/>
                  <a:pt x="5998455" y="0"/>
                </a:cubicBezTo>
                <a:cubicBezTo>
                  <a:pt x="6110954" y="-3078"/>
                  <a:pt x="6509363" y="53465"/>
                  <a:pt x="6675323" y="0"/>
                </a:cubicBezTo>
                <a:cubicBezTo>
                  <a:pt x="6822424" y="-51452"/>
                  <a:pt x="6982596" y="25512"/>
                  <a:pt x="7072108" y="0"/>
                </a:cubicBezTo>
                <a:cubicBezTo>
                  <a:pt x="7153446" y="-10314"/>
                  <a:pt x="7258415" y="745"/>
                  <a:pt x="7375532" y="0"/>
                </a:cubicBezTo>
                <a:cubicBezTo>
                  <a:pt x="7493286" y="-12407"/>
                  <a:pt x="7636891" y="46352"/>
                  <a:pt x="7772317" y="0"/>
                </a:cubicBezTo>
                <a:cubicBezTo>
                  <a:pt x="7893969" y="-43080"/>
                  <a:pt x="7931783" y="7752"/>
                  <a:pt x="8075740" y="0"/>
                </a:cubicBezTo>
                <a:cubicBezTo>
                  <a:pt x="8190652" y="16661"/>
                  <a:pt x="8325280" y="25503"/>
                  <a:pt x="8565886" y="0"/>
                </a:cubicBezTo>
                <a:cubicBezTo>
                  <a:pt x="8804245" y="-59066"/>
                  <a:pt x="9042889" y="77002"/>
                  <a:pt x="9336116" y="0"/>
                </a:cubicBezTo>
                <a:cubicBezTo>
                  <a:pt x="9358667" y="94749"/>
                  <a:pt x="9339149" y="146749"/>
                  <a:pt x="9336116" y="222734"/>
                </a:cubicBezTo>
                <a:cubicBezTo>
                  <a:pt x="9127301" y="207042"/>
                  <a:pt x="8881401" y="195333"/>
                  <a:pt x="8565886" y="222734"/>
                </a:cubicBezTo>
                <a:cubicBezTo>
                  <a:pt x="8283572" y="356069"/>
                  <a:pt x="8134463" y="200293"/>
                  <a:pt x="7795657" y="222734"/>
                </a:cubicBezTo>
                <a:cubicBezTo>
                  <a:pt x="7462164" y="255881"/>
                  <a:pt x="7604631" y="218271"/>
                  <a:pt x="7492233" y="222734"/>
                </a:cubicBezTo>
                <a:cubicBezTo>
                  <a:pt x="7326695" y="224353"/>
                  <a:pt x="7096409" y="148598"/>
                  <a:pt x="6908726" y="222734"/>
                </a:cubicBezTo>
                <a:cubicBezTo>
                  <a:pt x="6729181" y="270962"/>
                  <a:pt x="6445377" y="216260"/>
                  <a:pt x="6325219" y="222734"/>
                </a:cubicBezTo>
                <a:cubicBezTo>
                  <a:pt x="6209834" y="264503"/>
                  <a:pt x="6101315" y="231085"/>
                  <a:pt x="6021795" y="222734"/>
                </a:cubicBezTo>
                <a:cubicBezTo>
                  <a:pt x="5981659" y="208019"/>
                  <a:pt x="5808319" y="186193"/>
                  <a:pt x="5625010" y="222734"/>
                </a:cubicBezTo>
                <a:cubicBezTo>
                  <a:pt x="5463422" y="281447"/>
                  <a:pt x="5097339" y="146857"/>
                  <a:pt x="4854780" y="222734"/>
                </a:cubicBezTo>
                <a:cubicBezTo>
                  <a:pt x="4624247" y="332763"/>
                  <a:pt x="4692629" y="192813"/>
                  <a:pt x="4551357" y="222734"/>
                </a:cubicBezTo>
                <a:cubicBezTo>
                  <a:pt x="4389606" y="251508"/>
                  <a:pt x="4259588" y="217337"/>
                  <a:pt x="3967849" y="222734"/>
                </a:cubicBezTo>
                <a:cubicBezTo>
                  <a:pt x="3680851" y="223702"/>
                  <a:pt x="3623028" y="164879"/>
                  <a:pt x="3290981" y="222734"/>
                </a:cubicBezTo>
                <a:cubicBezTo>
                  <a:pt x="2950546" y="288135"/>
                  <a:pt x="2919374" y="204059"/>
                  <a:pt x="2707474" y="222734"/>
                </a:cubicBezTo>
                <a:cubicBezTo>
                  <a:pt x="2501172" y="253694"/>
                  <a:pt x="2414226" y="208643"/>
                  <a:pt x="2217328" y="222734"/>
                </a:cubicBezTo>
                <a:cubicBezTo>
                  <a:pt x="2032261" y="239333"/>
                  <a:pt x="1977574" y="211192"/>
                  <a:pt x="1820543" y="222734"/>
                </a:cubicBezTo>
                <a:cubicBezTo>
                  <a:pt x="1650174" y="234081"/>
                  <a:pt x="1615751" y="194054"/>
                  <a:pt x="1423758" y="222734"/>
                </a:cubicBezTo>
                <a:cubicBezTo>
                  <a:pt x="1223220" y="232618"/>
                  <a:pt x="1017292" y="219241"/>
                  <a:pt x="933612" y="222734"/>
                </a:cubicBezTo>
                <a:cubicBezTo>
                  <a:pt x="838280" y="249003"/>
                  <a:pt x="702753" y="201501"/>
                  <a:pt x="630188" y="222734"/>
                </a:cubicBezTo>
                <a:cubicBezTo>
                  <a:pt x="553926" y="254063"/>
                  <a:pt x="202116" y="151987"/>
                  <a:pt x="0" y="222734"/>
                </a:cubicBezTo>
                <a:cubicBezTo>
                  <a:pt x="-22629" y="112951"/>
                  <a:pt x="14039" y="84065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336116"/>
                      <a:gd name="connsiteY0" fmla="*/ 0 h 222734"/>
                      <a:gd name="connsiteX1" fmla="*/ 303424 w 9336116"/>
                      <a:gd name="connsiteY1" fmla="*/ 0 h 222734"/>
                      <a:gd name="connsiteX2" fmla="*/ 886931 w 9336116"/>
                      <a:gd name="connsiteY2" fmla="*/ 0 h 222734"/>
                      <a:gd name="connsiteX3" fmla="*/ 1190355 w 9336116"/>
                      <a:gd name="connsiteY3" fmla="*/ 0 h 222734"/>
                      <a:gd name="connsiteX4" fmla="*/ 1493779 w 9336116"/>
                      <a:gd name="connsiteY4" fmla="*/ 0 h 222734"/>
                      <a:gd name="connsiteX5" fmla="*/ 2077286 w 9336116"/>
                      <a:gd name="connsiteY5" fmla="*/ 0 h 222734"/>
                      <a:gd name="connsiteX6" fmla="*/ 2660793 w 9336116"/>
                      <a:gd name="connsiteY6" fmla="*/ 0 h 222734"/>
                      <a:gd name="connsiteX7" fmla="*/ 2964217 w 9336116"/>
                      <a:gd name="connsiteY7" fmla="*/ 0 h 222734"/>
                      <a:gd name="connsiteX8" fmla="*/ 3454363 w 9336116"/>
                      <a:gd name="connsiteY8" fmla="*/ 0 h 222734"/>
                      <a:gd name="connsiteX9" fmla="*/ 3851148 w 9336116"/>
                      <a:gd name="connsiteY9" fmla="*/ 0 h 222734"/>
                      <a:gd name="connsiteX10" fmla="*/ 4621377 w 9336116"/>
                      <a:gd name="connsiteY10" fmla="*/ 0 h 222734"/>
                      <a:gd name="connsiteX11" fmla="*/ 4924801 w 9336116"/>
                      <a:gd name="connsiteY11" fmla="*/ 0 h 222734"/>
                      <a:gd name="connsiteX12" fmla="*/ 5601670 w 9336116"/>
                      <a:gd name="connsiteY12" fmla="*/ 0 h 222734"/>
                      <a:gd name="connsiteX13" fmla="*/ 5998455 w 9336116"/>
                      <a:gd name="connsiteY13" fmla="*/ 0 h 222734"/>
                      <a:gd name="connsiteX14" fmla="*/ 6675323 w 9336116"/>
                      <a:gd name="connsiteY14" fmla="*/ 0 h 222734"/>
                      <a:gd name="connsiteX15" fmla="*/ 7072108 w 9336116"/>
                      <a:gd name="connsiteY15" fmla="*/ 0 h 222734"/>
                      <a:gd name="connsiteX16" fmla="*/ 7375532 w 9336116"/>
                      <a:gd name="connsiteY16" fmla="*/ 0 h 222734"/>
                      <a:gd name="connsiteX17" fmla="*/ 7772317 w 9336116"/>
                      <a:gd name="connsiteY17" fmla="*/ 0 h 222734"/>
                      <a:gd name="connsiteX18" fmla="*/ 8075740 w 9336116"/>
                      <a:gd name="connsiteY18" fmla="*/ 0 h 222734"/>
                      <a:gd name="connsiteX19" fmla="*/ 8565886 w 9336116"/>
                      <a:gd name="connsiteY19" fmla="*/ 0 h 222734"/>
                      <a:gd name="connsiteX20" fmla="*/ 9336116 w 9336116"/>
                      <a:gd name="connsiteY20" fmla="*/ 0 h 222734"/>
                      <a:gd name="connsiteX21" fmla="*/ 9336116 w 9336116"/>
                      <a:gd name="connsiteY21" fmla="*/ 222734 h 222734"/>
                      <a:gd name="connsiteX22" fmla="*/ 8565886 w 9336116"/>
                      <a:gd name="connsiteY22" fmla="*/ 222734 h 222734"/>
                      <a:gd name="connsiteX23" fmla="*/ 7795657 w 9336116"/>
                      <a:gd name="connsiteY23" fmla="*/ 222734 h 222734"/>
                      <a:gd name="connsiteX24" fmla="*/ 7492233 w 9336116"/>
                      <a:gd name="connsiteY24" fmla="*/ 222734 h 222734"/>
                      <a:gd name="connsiteX25" fmla="*/ 6908726 w 9336116"/>
                      <a:gd name="connsiteY25" fmla="*/ 222734 h 222734"/>
                      <a:gd name="connsiteX26" fmla="*/ 6325219 w 9336116"/>
                      <a:gd name="connsiteY26" fmla="*/ 222734 h 222734"/>
                      <a:gd name="connsiteX27" fmla="*/ 6021795 w 9336116"/>
                      <a:gd name="connsiteY27" fmla="*/ 222734 h 222734"/>
                      <a:gd name="connsiteX28" fmla="*/ 5625010 w 9336116"/>
                      <a:gd name="connsiteY28" fmla="*/ 222734 h 222734"/>
                      <a:gd name="connsiteX29" fmla="*/ 4854780 w 9336116"/>
                      <a:gd name="connsiteY29" fmla="*/ 222734 h 222734"/>
                      <a:gd name="connsiteX30" fmla="*/ 4551357 w 9336116"/>
                      <a:gd name="connsiteY30" fmla="*/ 222734 h 222734"/>
                      <a:gd name="connsiteX31" fmla="*/ 3967849 w 9336116"/>
                      <a:gd name="connsiteY31" fmla="*/ 222734 h 222734"/>
                      <a:gd name="connsiteX32" fmla="*/ 3290981 w 9336116"/>
                      <a:gd name="connsiteY32" fmla="*/ 222734 h 222734"/>
                      <a:gd name="connsiteX33" fmla="*/ 2707474 w 9336116"/>
                      <a:gd name="connsiteY33" fmla="*/ 222734 h 222734"/>
                      <a:gd name="connsiteX34" fmla="*/ 2217328 w 9336116"/>
                      <a:gd name="connsiteY34" fmla="*/ 222734 h 222734"/>
                      <a:gd name="connsiteX35" fmla="*/ 1820543 w 9336116"/>
                      <a:gd name="connsiteY35" fmla="*/ 222734 h 222734"/>
                      <a:gd name="connsiteX36" fmla="*/ 1423758 w 9336116"/>
                      <a:gd name="connsiteY36" fmla="*/ 222734 h 222734"/>
                      <a:gd name="connsiteX37" fmla="*/ 933612 w 9336116"/>
                      <a:gd name="connsiteY37" fmla="*/ 222734 h 222734"/>
                      <a:gd name="connsiteX38" fmla="*/ 630188 w 9336116"/>
                      <a:gd name="connsiteY38" fmla="*/ 222734 h 222734"/>
                      <a:gd name="connsiteX39" fmla="*/ 0 w 9336116"/>
                      <a:gd name="connsiteY39" fmla="*/ 222734 h 222734"/>
                      <a:gd name="connsiteX40" fmla="*/ 0 w 9336116"/>
                      <a:gd name="connsiteY40" fmla="*/ 0 h 22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336116" h="222734" fill="none" extrusionOk="0">
                        <a:moveTo>
                          <a:pt x="0" y="0"/>
                        </a:moveTo>
                        <a:cubicBezTo>
                          <a:pt x="99707" y="-4739"/>
                          <a:pt x="207444" y="33058"/>
                          <a:pt x="303424" y="0"/>
                        </a:cubicBezTo>
                        <a:cubicBezTo>
                          <a:pt x="399404" y="-33058"/>
                          <a:pt x="629942" y="10058"/>
                          <a:pt x="886931" y="0"/>
                        </a:cubicBezTo>
                        <a:cubicBezTo>
                          <a:pt x="1143920" y="-10058"/>
                          <a:pt x="1127448" y="22512"/>
                          <a:pt x="1190355" y="0"/>
                        </a:cubicBezTo>
                        <a:cubicBezTo>
                          <a:pt x="1253262" y="-22512"/>
                          <a:pt x="1392831" y="19130"/>
                          <a:pt x="1493779" y="0"/>
                        </a:cubicBezTo>
                        <a:cubicBezTo>
                          <a:pt x="1594727" y="-19130"/>
                          <a:pt x="1932508" y="27378"/>
                          <a:pt x="2077286" y="0"/>
                        </a:cubicBezTo>
                        <a:cubicBezTo>
                          <a:pt x="2222064" y="-27378"/>
                          <a:pt x="2412212" y="37557"/>
                          <a:pt x="2660793" y="0"/>
                        </a:cubicBezTo>
                        <a:cubicBezTo>
                          <a:pt x="2909374" y="-37557"/>
                          <a:pt x="2860584" y="2686"/>
                          <a:pt x="2964217" y="0"/>
                        </a:cubicBezTo>
                        <a:cubicBezTo>
                          <a:pt x="3067850" y="-2686"/>
                          <a:pt x="3328223" y="4272"/>
                          <a:pt x="3454363" y="0"/>
                        </a:cubicBezTo>
                        <a:cubicBezTo>
                          <a:pt x="3580503" y="-4272"/>
                          <a:pt x="3668360" y="28416"/>
                          <a:pt x="3851148" y="0"/>
                        </a:cubicBezTo>
                        <a:cubicBezTo>
                          <a:pt x="4033937" y="-28416"/>
                          <a:pt x="4300015" y="68920"/>
                          <a:pt x="4621377" y="0"/>
                        </a:cubicBezTo>
                        <a:cubicBezTo>
                          <a:pt x="4942739" y="-68920"/>
                          <a:pt x="4830928" y="35415"/>
                          <a:pt x="4924801" y="0"/>
                        </a:cubicBezTo>
                        <a:cubicBezTo>
                          <a:pt x="5018674" y="-35415"/>
                          <a:pt x="5399337" y="56724"/>
                          <a:pt x="5601670" y="0"/>
                        </a:cubicBezTo>
                        <a:cubicBezTo>
                          <a:pt x="5804003" y="-56724"/>
                          <a:pt x="5882317" y="22172"/>
                          <a:pt x="5998455" y="0"/>
                        </a:cubicBezTo>
                        <a:cubicBezTo>
                          <a:pt x="6114594" y="-22172"/>
                          <a:pt x="6502206" y="47398"/>
                          <a:pt x="6675323" y="0"/>
                        </a:cubicBezTo>
                        <a:cubicBezTo>
                          <a:pt x="6848440" y="-47398"/>
                          <a:pt x="6980873" y="17252"/>
                          <a:pt x="7072108" y="0"/>
                        </a:cubicBezTo>
                        <a:cubicBezTo>
                          <a:pt x="7163343" y="-17252"/>
                          <a:pt x="7256808" y="17317"/>
                          <a:pt x="7375532" y="0"/>
                        </a:cubicBezTo>
                        <a:cubicBezTo>
                          <a:pt x="7494256" y="-17317"/>
                          <a:pt x="7642905" y="35466"/>
                          <a:pt x="7772317" y="0"/>
                        </a:cubicBezTo>
                        <a:cubicBezTo>
                          <a:pt x="7901730" y="-35466"/>
                          <a:pt x="7949055" y="10903"/>
                          <a:pt x="8075740" y="0"/>
                        </a:cubicBezTo>
                        <a:cubicBezTo>
                          <a:pt x="8202425" y="-10903"/>
                          <a:pt x="8332749" y="46120"/>
                          <a:pt x="8565886" y="0"/>
                        </a:cubicBezTo>
                        <a:cubicBezTo>
                          <a:pt x="8799023" y="-46120"/>
                          <a:pt x="9065888" y="4969"/>
                          <a:pt x="9336116" y="0"/>
                        </a:cubicBezTo>
                        <a:cubicBezTo>
                          <a:pt x="9356677" y="97673"/>
                          <a:pt x="9333167" y="136235"/>
                          <a:pt x="9336116" y="222734"/>
                        </a:cubicBezTo>
                        <a:cubicBezTo>
                          <a:pt x="9119603" y="284752"/>
                          <a:pt x="8851281" y="140846"/>
                          <a:pt x="8565886" y="222734"/>
                        </a:cubicBezTo>
                        <a:cubicBezTo>
                          <a:pt x="8280491" y="304622"/>
                          <a:pt x="8136195" y="185522"/>
                          <a:pt x="7795657" y="222734"/>
                        </a:cubicBezTo>
                        <a:cubicBezTo>
                          <a:pt x="7455119" y="259946"/>
                          <a:pt x="7613934" y="218706"/>
                          <a:pt x="7492233" y="222734"/>
                        </a:cubicBezTo>
                        <a:cubicBezTo>
                          <a:pt x="7370532" y="226762"/>
                          <a:pt x="7108334" y="162781"/>
                          <a:pt x="6908726" y="222734"/>
                        </a:cubicBezTo>
                        <a:cubicBezTo>
                          <a:pt x="6709118" y="282687"/>
                          <a:pt x="6458697" y="183546"/>
                          <a:pt x="6325219" y="222734"/>
                        </a:cubicBezTo>
                        <a:cubicBezTo>
                          <a:pt x="6191741" y="261922"/>
                          <a:pt x="6094732" y="213791"/>
                          <a:pt x="6021795" y="222734"/>
                        </a:cubicBezTo>
                        <a:cubicBezTo>
                          <a:pt x="5948858" y="231677"/>
                          <a:pt x="5798052" y="192923"/>
                          <a:pt x="5625010" y="222734"/>
                        </a:cubicBezTo>
                        <a:cubicBezTo>
                          <a:pt x="5451969" y="252545"/>
                          <a:pt x="5092575" y="133254"/>
                          <a:pt x="4854780" y="222734"/>
                        </a:cubicBezTo>
                        <a:cubicBezTo>
                          <a:pt x="4616985" y="312214"/>
                          <a:pt x="4693117" y="200373"/>
                          <a:pt x="4551357" y="222734"/>
                        </a:cubicBezTo>
                        <a:cubicBezTo>
                          <a:pt x="4409597" y="245095"/>
                          <a:pt x="4258521" y="207549"/>
                          <a:pt x="3967849" y="222734"/>
                        </a:cubicBezTo>
                        <a:cubicBezTo>
                          <a:pt x="3677177" y="237919"/>
                          <a:pt x="3602142" y="160339"/>
                          <a:pt x="3290981" y="222734"/>
                        </a:cubicBezTo>
                        <a:cubicBezTo>
                          <a:pt x="2979820" y="285129"/>
                          <a:pt x="2910803" y="194727"/>
                          <a:pt x="2707474" y="222734"/>
                        </a:cubicBezTo>
                        <a:cubicBezTo>
                          <a:pt x="2504145" y="250741"/>
                          <a:pt x="2411150" y="212913"/>
                          <a:pt x="2217328" y="222734"/>
                        </a:cubicBezTo>
                        <a:cubicBezTo>
                          <a:pt x="2023506" y="232555"/>
                          <a:pt x="1984180" y="214725"/>
                          <a:pt x="1820543" y="222734"/>
                        </a:cubicBezTo>
                        <a:cubicBezTo>
                          <a:pt x="1656907" y="230743"/>
                          <a:pt x="1612416" y="188235"/>
                          <a:pt x="1423758" y="222734"/>
                        </a:cubicBezTo>
                        <a:cubicBezTo>
                          <a:pt x="1235101" y="257233"/>
                          <a:pt x="1036049" y="194913"/>
                          <a:pt x="933612" y="222734"/>
                        </a:cubicBezTo>
                        <a:cubicBezTo>
                          <a:pt x="831175" y="250555"/>
                          <a:pt x="701977" y="198694"/>
                          <a:pt x="630188" y="222734"/>
                        </a:cubicBezTo>
                        <a:cubicBezTo>
                          <a:pt x="558399" y="246774"/>
                          <a:pt x="205806" y="181070"/>
                          <a:pt x="0" y="222734"/>
                        </a:cubicBezTo>
                        <a:cubicBezTo>
                          <a:pt x="-14927" y="117564"/>
                          <a:pt x="11453" y="89131"/>
                          <a:pt x="0" y="0"/>
                        </a:cubicBezTo>
                        <a:close/>
                      </a:path>
                      <a:path w="9336116" h="222734" stroke="0" extrusionOk="0">
                        <a:moveTo>
                          <a:pt x="0" y="0"/>
                        </a:moveTo>
                        <a:cubicBezTo>
                          <a:pt x="118513" y="-54364"/>
                          <a:pt x="309355" y="1349"/>
                          <a:pt x="583507" y="0"/>
                        </a:cubicBezTo>
                        <a:cubicBezTo>
                          <a:pt x="857659" y="-1349"/>
                          <a:pt x="878003" y="1238"/>
                          <a:pt x="980292" y="0"/>
                        </a:cubicBezTo>
                        <a:cubicBezTo>
                          <a:pt x="1082581" y="-1238"/>
                          <a:pt x="1314516" y="13311"/>
                          <a:pt x="1470438" y="0"/>
                        </a:cubicBezTo>
                        <a:cubicBezTo>
                          <a:pt x="1626360" y="-13311"/>
                          <a:pt x="1657561" y="9611"/>
                          <a:pt x="1773862" y="0"/>
                        </a:cubicBezTo>
                        <a:cubicBezTo>
                          <a:pt x="1890163" y="-9611"/>
                          <a:pt x="2247582" y="79906"/>
                          <a:pt x="2544092" y="0"/>
                        </a:cubicBezTo>
                        <a:cubicBezTo>
                          <a:pt x="2840602" y="-79906"/>
                          <a:pt x="2955766" y="28071"/>
                          <a:pt x="3127599" y="0"/>
                        </a:cubicBezTo>
                        <a:cubicBezTo>
                          <a:pt x="3299432" y="-28071"/>
                          <a:pt x="3339161" y="20606"/>
                          <a:pt x="3431023" y="0"/>
                        </a:cubicBezTo>
                        <a:cubicBezTo>
                          <a:pt x="3522885" y="-20606"/>
                          <a:pt x="3865834" y="28862"/>
                          <a:pt x="4014530" y="0"/>
                        </a:cubicBezTo>
                        <a:cubicBezTo>
                          <a:pt x="4163226" y="-28862"/>
                          <a:pt x="4350249" y="31072"/>
                          <a:pt x="4598037" y="0"/>
                        </a:cubicBezTo>
                        <a:cubicBezTo>
                          <a:pt x="4845825" y="-31072"/>
                          <a:pt x="4761807" y="25650"/>
                          <a:pt x="4901461" y="0"/>
                        </a:cubicBezTo>
                        <a:cubicBezTo>
                          <a:pt x="5041115" y="-25650"/>
                          <a:pt x="5119630" y="618"/>
                          <a:pt x="5298246" y="0"/>
                        </a:cubicBezTo>
                        <a:cubicBezTo>
                          <a:pt x="5476862" y="-618"/>
                          <a:pt x="5850966" y="10314"/>
                          <a:pt x="6068475" y="0"/>
                        </a:cubicBezTo>
                        <a:cubicBezTo>
                          <a:pt x="6285984" y="-10314"/>
                          <a:pt x="6460810" y="67266"/>
                          <a:pt x="6651983" y="0"/>
                        </a:cubicBezTo>
                        <a:cubicBezTo>
                          <a:pt x="6843156" y="-67266"/>
                          <a:pt x="6973965" y="33851"/>
                          <a:pt x="7235490" y="0"/>
                        </a:cubicBezTo>
                        <a:cubicBezTo>
                          <a:pt x="7497015" y="-33851"/>
                          <a:pt x="7547474" y="54011"/>
                          <a:pt x="7725636" y="0"/>
                        </a:cubicBezTo>
                        <a:cubicBezTo>
                          <a:pt x="7903798" y="-54011"/>
                          <a:pt x="7895685" y="10232"/>
                          <a:pt x="8029060" y="0"/>
                        </a:cubicBezTo>
                        <a:cubicBezTo>
                          <a:pt x="8162435" y="-10232"/>
                          <a:pt x="8214569" y="49"/>
                          <a:pt x="8332484" y="0"/>
                        </a:cubicBezTo>
                        <a:cubicBezTo>
                          <a:pt x="8450399" y="-49"/>
                          <a:pt x="8555114" y="23560"/>
                          <a:pt x="8729268" y="0"/>
                        </a:cubicBezTo>
                        <a:cubicBezTo>
                          <a:pt x="8903422" y="-23560"/>
                          <a:pt x="9078853" y="57051"/>
                          <a:pt x="9336116" y="0"/>
                        </a:cubicBezTo>
                        <a:cubicBezTo>
                          <a:pt x="9343992" y="77161"/>
                          <a:pt x="9313271" y="156793"/>
                          <a:pt x="9336116" y="222734"/>
                        </a:cubicBezTo>
                        <a:cubicBezTo>
                          <a:pt x="9077539" y="232592"/>
                          <a:pt x="8918557" y="192222"/>
                          <a:pt x="8752609" y="222734"/>
                        </a:cubicBezTo>
                        <a:cubicBezTo>
                          <a:pt x="8586661" y="253246"/>
                          <a:pt x="8528698" y="181626"/>
                          <a:pt x="8355824" y="222734"/>
                        </a:cubicBezTo>
                        <a:cubicBezTo>
                          <a:pt x="8182950" y="263842"/>
                          <a:pt x="8195954" y="209280"/>
                          <a:pt x="8052400" y="222734"/>
                        </a:cubicBezTo>
                        <a:cubicBezTo>
                          <a:pt x="7908846" y="236188"/>
                          <a:pt x="7821511" y="196068"/>
                          <a:pt x="7655615" y="222734"/>
                        </a:cubicBezTo>
                        <a:cubicBezTo>
                          <a:pt x="7489719" y="249400"/>
                          <a:pt x="7431620" y="203167"/>
                          <a:pt x="7258830" y="222734"/>
                        </a:cubicBezTo>
                        <a:cubicBezTo>
                          <a:pt x="7086041" y="242301"/>
                          <a:pt x="6963073" y="209996"/>
                          <a:pt x="6862045" y="222734"/>
                        </a:cubicBezTo>
                        <a:cubicBezTo>
                          <a:pt x="6761018" y="235472"/>
                          <a:pt x="6636760" y="184392"/>
                          <a:pt x="6465260" y="222734"/>
                        </a:cubicBezTo>
                        <a:cubicBezTo>
                          <a:pt x="6293760" y="261076"/>
                          <a:pt x="6223448" y="204534"/>
                          <a:pt x="6161837" y="222734"/>
                        </a:cubicBezTo>
                        <a:cubicBezTo>
                          <a:pt x="6100226" y="240934"/>
                          <a:pt x="5852145" y="169257"/>
                          <a:pt x="5671690" y="222734"/>
                        </a:cubicBezTo>
                        <a:cubicBezTo>
                          <a:pt x="5491235" y="276211"/>
                          <a:pt x="5470532" y="186628"/>
                          <a:pt x="5368267" y="222734"/>
                        </a:cubicBezTo>
                        <a:cubicBezTo>
                          <a:pt x="5266002" y="258840"/>
                          <a:pt x="5091462" y="220066"/>
                          <a:pt x="4971482" y="222734"/>
                        </a:cubicBezTo>
                        <a:cubicBezTo>
                          <a:pt x="4851502" y="225402"/>
                          <a:pt x="4736531" y="207075"/>
                          <a:pt x="4668058" y="222734"/>
                        </a:cubicBezTo>
                        <a:cubicBezTo>
                          <a:pt x="4599585" y="238393"/>
                          <a:pt x="4145788" y="131284"/>
                          <a:pt x="3897828" y="222734"/>
                        </a:cubicBezTo>
                        <a:cubicBezTo>
                          <a:pt x="3649868" y="314184"/>
                          <a:pt x="3457554" y="214741"/>
                          <a:pt x="3314321" y="222734"/>
                        </a:cubicBezTo>
                        <a:cubicBezTo>
                          <a:pt x="3171088" y="230727"/>
                          <a:pt x="2869538" y="149328"/>
                          <a:pt x="2637453" y="222734"/>
                        </a:cubicBezTo>
                        <a:cubicBezTo>
                          <a:pt x="2405368" y="296140"/>
                          <a:pt x="2449089" y="195774"/>
                          <a:pt x="2334029" y="222734"/>
                        </a:cubicBezTo>
                        <a:cubicBezTo>
                          <a:pt x="2218969" y="249694"/>
                          <a:pt x="2028329" y="171911"/>
                          <a:pt x="1750522" y="222734"/>
                        </a:cubicBezTo>
                        <a:cubicBezTo>
                          <a:pt x="1472715" y="273557"/>
                          <a:pt x="1417433" y="210563"/>
                          <a:pt x="1167015" y="222734"/>
                        </a:cubicBezTo>
                        <a:cubicBezTo>
                          <a:pt x="916597" y="234905"/>
                          <a:pt x="480220" y="127131"/>
                          <a:pt x="0" y="222734"/>
                        </a:cubicBezTo>
                        <a:cubicBezTo>
                          <a:pt x="-298" y="119789"/>
                          <a:pt x="15839" y="620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BAA4E9-BCD8-4BAF-8EC5-5BF1889235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27664" y="5921351"/>
            <a:ext cx="3129280" cy="88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880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B56BF6-F6F4-4415-A24A-D50B147E5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957919"/>
            <a:ext cx="2855884" cy="810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0"/>
            <a:ext cx="5384800" cy="394401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0"/>
            <a:ext cx="5384800" cy="394401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75A53-B153-4035-A8F9-AAEE7C4AF5BD}"/>
              </a:ext>
            </a:extLst>
          </p:cNvPr>
          <p:cNvSpPr/>
          <p:nvPr userDrawn="1"/>
        </p:nvSpPr>
        <p:spPr>
          <a:xfrm>
            <a:off x="0" y="5720014"/>
            <a:ext cx="12192000" cy="863348"/>
          </a:xfrm>
          <a:prstGeom prst="rect">
            <a:avLst/>
          </a:prstGeom>
          <a:solidFill>
            <a:srgbClr val="54585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B21EED-CFFC-4D15-AC07-5FCC478E8B62}"/>
              </a:ext>
            </a:extLst>
          </p:cNvPr>
          <p:cNvSpPr/>
          <p:nvPr userDrawn="1"/>
        </p:nvSpPr>
        <p:spPr>
          <a:xfrm>
            <a:off x="2855885" y="5545225"/>
            <a:ext cx="9336116" cy="222734"/>
          </a:xfrm>
          <a:custGeom>
            <a:avLst/>
            <a:gdLst>
              <a:gd name="connsiteX0" fmla="*/ 0 w 9336116"/>
              <a:gd name="connsiteY0" fmla="*/ 0 h 222734"/>
              <a:gd name="connsiteX1" fmla="*/ 303424 w 9336116"/>
              <a:gd name="connsiteY1" fmla="*/ 0 h 222734"/>
              <a:gd name="connsiteX2" fmla="*/ 886931 w 9336116"/>
              <a:gd name="connsiteY2" fmla="*/ 0 h 222734"/>
              <a:gd name="connsiteX3" fmla="*/ 1190355 w 9336116"/>
              <a:gd name="connsiteY3" fmla="*/ 0 h 222734"/>
              <a:gd name="connsiteX4" fmla="*/ 1493779 w 9336116"/>
              <a:gd name="connsiteY4" fmla="*/ 0 h 222734"/>
              <a:gd name="connsiteX5" fmla="*/ 2077286 w 9336116"/>
              <a:gd name="connsiteY5" fmla="*/ 0 h 222734"/>
              <a:gd name="connsiteX6" fmla="*/ 2660793 w 9336116"/>
              <a:gd name="connsiteY6" fmla="*/ 0 h 222734"/>
              <a:gd name="connsiteX7" fmla="*/ 2964217 w 9336116"/>
              <a:gd name="connsiteY7" fmla="*/ 0 h 222734"/>
              <a:gd name="connsiteX8" fmla="*/ 3454363 w 9336116"/>
              <a:gd name="connsiteY8" fmla="*/ 0 h 222734"/>
              <a:gd name="connsiteX9" fmla="*/ 3851148 w 9336116"/>
              <a:gd name="connsiteY9" fmla="*/ 0 h 222734"/>
              <a:gd name="connsiteX10" fmla="*/ 4621377 w 9336116"/>
              <a:gd name="connsiteY10" fmla="*/ 0 h 222734"/>
              <a:gd name="connsiteX11" fmla="*/ 4924801 w 9336116"/>
              <a:gd name="connsiteY11" fmla="*/ 0 h 222734"/>
              <a:gd name="connsiteX12" fmla="*/ 5601670 w 9336116"/>
              <a:gd name="connsiteY12" fmla="*/ 0 h 222734"/>
              <a:gd name="connsiteX13" fmla="*/ 5998455 w 9336116"/>
              <a:gd name="connsiteY13" fmla="*/ 0 h 222734"/>
              <a:gd name="connsiteX14" fmla="*/ 6675323 w 9336116"/>
              <a:gd name="connsiteY14" fmla="*/ 0 h 222734"/>
              <a:gd name="connsiteX15" fmla="*/ 7072108 w 9336116"/>
              <a:gd name="connsiteY15" fmla="*/ 0 h 222734"/>
              <a:gd name="connsiteX16" fmla="*/ 7375532 w 9336116"/>
              <a:gd name="connsiteY16" fmla="*/ 0 h 222734"/>
              <a:gd name="connsiteX17" fmla="*/ 7772317 w 9336116"/>
              <a:gd name="connsiteY17" fmla="*/ 0 h 222734"/>
              <a:gd name="connsiteX18" fmla="*/ 8075740 w 9336116"/>
              <a:gd name="connsiteY18" fmla="*/ 0 h 222734"/>
              <a:gd name="connsiteX19" fmla="*/ 8565886 w 9336116"/>
              <a:gd name="connsiteY19" fmla="*/ 0 h 222734"/>
              <a:gd name="connsiteX20" fmla="*/ 9336116 w 9336116"/>
              <a:gd name="connsiteY20" fmla="*/ 0 h 222734"/>
              <a:gd name="connsiteX21" fmla="*/ 9336116 w 9336116"/>
              <a:gd name="connsiteY21" fmla="*/ 222734 h 222734"/>
              <a:gd name="connsiteX22" fmla="*/ 8565886 w 9336116"/>
              <a:gd name="connsiteY22" fmla="*/ 222734 h 222734"/>
              <a:gd name="connsiteX23" fmla="*/ 7795657 w 9336116"/>
              <a:gd name="connsiteY23" fmla="*/ 222734 h 222734"/>
              <a:gd name="connsiteX24" fmla="*/ 7492233 w 9336116"/>
              <a:gd name="connsiteY24" fmla="*/ 222734 h 222734"/>
              <a:gd name="connsiteX25" fmla="*/ 6908726 w 9336116"/>
              <a:gd name="connsiteY25" fmla="*/ 222734 h 222734"/>
              <a:gd name="connsiteX26" fmla="*/ 6325219 w 9336116"/>
              <a:gd name="connsiteY26" fmla="*/ 222734 h 222734"/>
              <a:gd name="connsiteX27" fmla="*/ 6021795 w 9336116"/>
              <a:gd name="connsiteY27" fmla="*/ 222734 h 222734"/>
              <a:gd name="connsiteX28" fmla="*/ 5625010 w 9336116"/>
              <a:gd name="connsiteY28" fmla="*/ 222734 h 222734"/>
              <a:gd name="connsiteX29" fmla="*/ 4854780 w 9336116"/>
              <a:gd name="connsiteY29" fmla="*/ 222734 h 222734"/>
              <a:gd name="connsiteX30" fmla="*/ 4551357 w 9336116"/>
              <a:gd name="connsiteY30" fmla="*/ 222734 h 222734"/>
              <a:gd name="connsiteX31" fmla="*/ 3967849 w 9336116"/>
              <a:gd name="connsiteY31" fmla="*/ 222734 h 222734"/>
              <a:gd name="connsiteX32" fmla="*/ 3290981 w 9336116"/>
              <a:gd name="connsiteY32" fmla="*/ 222734 h 222734"/>
              <a:gd name="connsiteX33" fmla="*/ 2707474 w 9336116"/>
              <a:gd name="connsiteY33" fmla="*/ 222734 h 222734"/>
              <a:gd name="connsiteX34" fmla="*/ 2217328 w 9336116"/>
              <a:gd name="connsiteY34" fmla="*/ 222734 h 222734"/>
              <a:gd name="connsiteX35" fmla="*/ 1820543 w 9336116"/>
              <a:gd name="connsiteY35" fmla="*/ 222734 h 222734"/>
              <a:gd name="connsiteX36" fmla="*/ 1423758 w 9336116"/>
              <a:gd name="connsiteY36" fmla="*/ 222734 h 222734"/>
              <a:gd name="connsiteX37" fmla="*/ 933612 w 9336116"/>
              <a:gd name="connsiteY37" fmla="*/ 222734 h 222734"/>
              <a:gd name="connsiteX38" fmla="*/ 630188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  <a:gd name="connsiteX0" fmla="*/ 0 w 9336116"/>
              <a:gd name="connsiteY0" fmla="*/ 0 h 222734"/>
              <a:gd name="connsiteX1" fmla="*/ 583507 w 9336116"/>
              <a:gd name="connsiteY1" fmla="*/ 0 h 222734"/>
              <a:gd name="connsiteX2" fmla="*/ 980292 w 9336116"/>
              <a:gd name="connsiteY2" fmla="*/ 0 h 222734"/>
              <a:gd name="connsiteX3" fmla="*/ 1470438 w 9336116"/>
              <a:gd name="connsiteY3" fmla="*/ 0 h 222734"/>
              <a:gd name="connsiteX4" fmla="*/ 1773862 w 9336116"/>
              <a:gd name="connsiteY4" fmla="*/ 0 h 222734"/>
              <a:gd name="connsiteX5" fmla="*/ 2544092 w 9336116"/>
              <a:gd name="connsiteY5" fmla="*/ 0 h 222734"/>
              <a:gd name="connsiteX6" fmla="*/ 3127599 w 9336116"/>
              <a:gd name="connsiteY6" fmla="*/ 0 h 222734"/>
              <a:gd name="connsiteX7" fmla="*/ 3431023 w 9336116"/>
              <a:gd name="connsiteY7" fmla="*/ 0 h 222734"/>
              <a:gd name="connsiteX8" fmla="*/ 4014530 w 9336116"/>
              <a:gd name="connsiteY8" fmla="*/ 0 h 222734"/>
              <a:gd name="connsiteX9" fmla="*/ 4598037 w 9336116"/>
              <a:gd name="connsiteY9" fmla="*/ 0 h 222734"/>
              <a:gd name="connsiteX10" fmla="*/ 4901461 w 9336116"/>
              <a:gd name="connsiteY10" fmla="*/ 0 h 222734"/>
              <a:gd name="connsiteX11" fmla="*/ 5298246 w 9336116"/>
              <a:gd name="connsiteY11" fmla="*/ 0 h 222734"/>
              <a:gd name="connsiteX12" fmla="*/ 6068475 w 9336116"/>
              <a:gd name="connsiteY12" fmla="*/ 0 h 222734"/>
              <a:gd name="connsiteX13" fmla="*/ 6651983 w 9336116"/>
              <a:gd name="connsiteY13" fmla="*/ 0 h 222734"/>
              <a:gd name="connsiteX14" fmla="*/ 7235490 w 9336116"/>
              <a:gd name="connsiteY14" fmla="*/ 0 h 222734"/>
              <a:gd name="connsiteX15" fmla="*/ 7725636 w 9336116"/>
              <a:gd name="connsiteY15" fmla="*/ 0 h 222734"/>
              <a:gd name="connsiteX16" fmla="*/ 8029060 w 9336116"/>
              <a:gd name="connsiteY16" fmla="*/ 0 h 222734"/>
              <a:gd name="connsiteX17" fmla="*/ 8332484 w 9336116"/>
              <a:gd name="connsiteY17" fmla="*/ 0 h 222734"/>
              <a:gd name="connsiteX18" fmla="*/ 8729268 w 9336116"/>
              <a:gd name="connsiteY18" fmla="*/ 0 h 222734"/>
              <a:gd name="connsiteX19" fmla="*/ 9336116 w 9336116"/>
              <a:gd name="connsiteY19" fmla="*/ 0 h 222734"/>
              <a:gd name="connsiteX20" fmla="*/ 9336116 w 9336116"/>
              <a:gd name="connsiteY20" fmla="*/ 222734 h 222734"/>
              <a:gd name="connsiteX21" fmla="*/ 8752609 w 9336116"/>
              <a:gd name="connsiteY21" fmla="*/ 222734 h 222734"/>
              <a:gd name="connsiteX22" fmla="*/ 8355824 w 9336116"/>
              <a:gd name="connsiteY22" fmla="*/ 222734 h 222734"/>
              <a:gd name="connsiteX23" fmla="*/ 8052400 w 9336116"/>
              <a:gd name="connsiteY23" fmla="*/ 222734 h 222734"/>
              <a:gd name="connsiteX24" fmla="*/ 7655615 w 9336116"/>
              <a:gd name="connsiteY24" fmla="*/ 222734 h 222734"/>
              <a:gd name="connsiteX25" fmla="*/ 7258830 w 9336116"/>
              <a:gd name="connsiteY25" fmla="*/ 222734 h 222734"/>
              <a:gd name="connsiteX26" fmla="*/ 6862045 w 9336116"/>
              <a:gd name="connsiteY26" fmla="*/ 222734 h 222734"/>
              <a:gd name="connsiteX27" fmla="*/ 6465260 w 9336116"/>
              <a:gd name="connsiteY27" fmla="*/ 222734 h 222734"/>
              <a:gd name="connsiteX28" fmla="*/ 6161837 w 9336116"/>
              <a:gd name="connsiteY28" fmla="*/ 222734 h 222734"/>
              <a:gd name="connsiteX29" fmla="*/ 5671690 w 9336116"/>
              <a:gd name="connsiteY29" fmla="*/ 222734 h 222734"/>
              <a:gd name="connsiteX30" fmla="*/ 5368267 w 9336116"/>
              <a:gd name="connsiteY30" fmla="*/ 222734 h 222734"/>
              <a:gd name="connsiteX31" fmla="*/ 4971482 w 9336116"/>
              <a:gd name="connsiteY31" fmla="*/ 222734 h 222734"/>
              <a:gd name="connsiteX32" fmla="*/ 4668058 w 9336116"/>
              <a:gd name="connsiteY32" fmla="*/ 222734 h 222734"/>
              <a:gd name="connsiteX33" fmla="*/ 3897828 w 9336116"/>
              <a:gd name="connsiteY33" fmla="*/ 222734 h 222734"/>
              <a:gd name="connsiteX34" fmla="*/ 3314321 w 9336116"/>
              <a:gd name="connsiteY34" fmla="*/ 222734 h 222734"/>
              <a:gd name="connsiteX35" fmla="*/ 2637453 w 9336116"/>
              <a:gd name="connsiteY35" fmla="*/ 222734 h 222734"/>
              <a:gd name="connsiteX36" fmla="*/ 2334029 w 9336116"/>
              <a:gd name="connsiteY36" fmla="*/ 222734 h 222734"/>
              <a:gd name="connsiteX37" fmla="*/ 1750522 w 9336116"/>
              <a:gd name="connsiteY37" fmla="*/ 222734 h 222734"/>
              <a:gd name="connsiteX38" fmla="*/ 1167015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36116" h="222734" fill="none" extrusionOk="0">
                <a:moveTo>
                  <a:pt x="0" y="0"/>
                </a:moveTo>
                <a:cubicBezTo>
                  <a:pt x="120494" y="6126"/>
                  <a:pt x="206758" y="43479"/>
                  <a:pt x="303424" y="0"/>
                </a:cubicBezTo>
                <a:cubicBezTo>
                  <a:pt x="397672" y="-28257"/>
                  <a:pt x="691666" y="43238"/>
                  <a:pt x="886931" y="0"/>
                </a:cubicBezTo>
                <a:cubicBezTo>
                  <a:pt x="1149161" y="-8960"/>
                  <a:pt x="1126729" y="25852"/>
                  <a:pt x="1190355" y="0"/>
                </a:cubicBezTo>
                <a:cubicBezTo>
                  <a:pt x="1269229" y="-2330"/>
                  <a:pt x="1409714" y="-5896"/>
                  <a:pt x="1493779" y="0"/>
                </a:cubicBezTo>
                <a:cubicBezTo>
                  <a:pt x="1579134" y="-5372"/>
                  <a:pt x="1926926" y="37087"/>
                  <a:pt x="2077286" y="0"/>
                </a:cubicBezTo>
                <a:cubicBezTo>
                  <a:pt x="2224591" y="-44702"/>
                  <a:pt x="2403962" y="27287"/>
                  <a:pt x="2660793" y="0"/>
                </a:cubicBezTo>
                <a:cubicBezTo>
                  <a:pt x="2917220" y="-46114"/>
                  <a:pt x="2861078" y="4239"/>
                  <a:pt x="2964217" y="0"/>
                </a:cubicBezTo>
                <a:cubicBezTo>
                  <a:pt x="3067379" y="1699"/>
                  <a:pt x="3316640" y="6345"/>
                  <a:pt x="3454363" y="0"/>
                </a:cubicBezTo>
                <a:cubicBezTo>
                  <a:pt x="3580006" y="-11512"/>
                  <a:pt x="3664078" y="23848"/>
                  <a:pt x="3851148" y="0"/>
                </a:cubicBezTo>
                <a:cubicBezTo>
                  <a:pt x="4047162" y="-1489"/>
                  <a:pt x="4312418" y="70845"/>
                  <a:pt x="4621377" y="0"/>
                </a:cubicBezTo>
                <a:cubicBezTo>
                  <a:pt x="4950820" y="-46533"/>
                  <a:pt x="4817548" y="34820"/>
                  <a:pt x="4924801" y="0"/>
                </a:cubicBezTo>
                <a:cubicBezTo>
                  <a:pt x="5058724" y="-4568"/>
                  <a:pt x="5386353" y="6829"/>
                  <a:pt x="5601670" y="0"/>
                </a:cubicBezTo>
                <a:cubicBezTo>
                  <a:pt x="5806508" y="-60045"/>
                  <a:pt x="5855283" y="7236"/>
                  <a:pt x="5998455" y="0"/>
                </a:cubicBezTo>
                <a:cubicBezTo>
                  <a:pt x="6149631" y="-41509"/>
                  <a:pt x="6455512" y="49670"/>
                  <a:pt x="6675323" y="0"/>
                </a:cubicBezTo>
                <a:cubicBezTo>
                  <a:pt x="6845782" y="-26779"/>
                  <a:pt x="7006499" y="9326"/>
                  <a:pt x="7072108" y="0"/>
                </a:cubicBezTo>
                <a:cubicBezTo>
                  <a:pt x="7167690" y="-14834"/>
                  <a:pt x="7262857" y="6371"/>
                  <a:pt x="7375532" y="0"/>
                </a:cubicBezTo>
                <a:cubicBezTo>
                  <a:pt x="7500729" y="-16146"/>
                  <a:pt x="7633591" y="19267"/>
                  <a:pt x="7772317" y="0"/>
                </a:cubicBezTo>
                <a:cubicBezTo>
                  <a:pt x="7883221" y="-37006"/>
                  <a:pt x="7950152" y="11929"/>
                  <a:pt x="8075740" y="0"/>
                </a:cubicBezTo>
                <a:cubicBezTo>
                  <a:pt x="8212149" y="-27887"/>
                  <a:pt x="8327004" y="50531"/>
                  <a:pt x="8565886" y="0"/>
                </a:cubicBezTo>
                <a:cubicBezTo>
                  <a:pt x="8764185" y="8947"/>
                  <a:pt x="9066563" y="-59397"/>
                  <a:pt x="9336116" y="0"/>
                </a:cubicBezTo>
                <a:cubicBezTo>
                  <a:pt x="9360611" y="97474"/>
                  <a:pt x="9324651" y="144221"/>
                  <a:pt x="9336116" y="222734"/>
                </a:cubicBezTo>
                <a:cubicBezTo>
                  <a:pt x="9053402" y="246216"/>
                  <a:pt x="8822445" y="178582"/>
                  <a:pt x="8565886" y="222734"/>
                </a:cubicBezTo>
                <a:cubicBezTo>
                  <a:pt x="8312591" y="289390"/>
                  <a:pt x="8133349" y="181879"/>
                  <a:pt x="7795657" y="222734"/>
                </a:cubicBezTo>
                <a:cubicBezTo>
                  <a:pt x="7464577" y="225683"/>
                  <a:pt x="7619108" y="240854"/>
                  <a:pt x="7492233" y="222734"/>
                </a:cubicBezTo>
                <a:cubicBezTo>
                  <a:pt x="7394468" y="202828"/>
                  <a:pt x="7082566" y="117818"/>
                  <a:pt x="6908726" y="222734"/>
                </a:cubicBezTo>
                <a:cubicBezTo>
                  <a:pt x="6676224" y="280967"/>
                  <a:pt x="6425563" y="172957"/>
                  <a:pt x="6325219" y="222734"/>
                </a:cubicBezTo>
                <a:cubicBezTo>
                  <a:pt x="6178509" y="256952"/>
                  <a:pt x="6090241" y="220683"/>
                  <a:pt x="6021795" y="222734"/>
                </a:cubicBezTo>
                <a:cubicBezTo>
                  <a:pt x="5939021" y="187022"/>
                  <a:pt x="5811635" y="199190"/>
                  <a:pt x="5625010" y="222734"/>
                </a:cubicBezTo>
                <a:cubicBezTo>
                  <a:pt x="5409729" y="199684"/>
                  <a:pt x="5119791" y="123962"/>
                  <a:pt x="4854780" y="222734"/>
                </a:cubicBezTo>
                <a:cubicBezTo>
                  <a:pt x="4649150" y="336104"/>
                  <a:pt x="4707473" y="220723"/>
                  <a:pt x="4551357" y="222734"/>
                </a:cubicBezTo>
                <a:cubicBezTo>
                  <a:pt x="4408521" y="255511"/>
                  <a:pt x="4261620" y="195717"/>
                  <a:pt x="3967849" y="222734"/>
                </a:cubicBezTo>
                <a:cubicBezTo>
                  <a:pt x="3689711" y="264321"/>
                  <a:pt x="3603024" y="163334"/>
                  <a:pt x="3290981" y="222734"/>
                </a:cubicBezTo>
                <a:cubicBezTo>
                  <a:pt x="3003499" y="263010"/>
                  <a:pt x="2914589" y="194637"/>
                  <a:pt x="2707474" y="222734"/>
                </a:cubicBezTo>
                <a:cubicBezTo>
                  <a:pt x="2481543" y="269469"/>
                  <a:pt x="2429006" y="206304"/>
                  <a:pt x="2217328" y="222734"/>
                </a:cubicBezTo>
                <a:cubicBezTo>
                  <a:pt x="2018818" y="237201"/>
                  <a:pt x="1972544" y="214603"/>
                  <a:pt x="1820543" y="222734"/>
                </a:cubicBezTo>
                <a:cubicBezTo>
                  <a:pt x="1649208" y="242661"/>
                  <a:pt x="1617324" y="191504"/>
                  <a:pt x="1423758" y="222734"/>
                </a:cubicBezTo>
                <a:cubicBezTo>
                  <a:pt x="1250325" y="256931"/>
                  <a:pt x="1036846" y="218310"/>
                  <a:pt x="933612" y="222734"/>
                </a:cubicBezTo>
                <a:cubicBezTo>
                  <a:pt x="825923" y="251606"/>
                  <a:pt x="702986" y="201783"/>
                  <a:pt x="630188" y="222734"/>
                </a:cubicBezTo>
                <a:cubicBezTo>
                  <a:pt x="586291" y="196727"/>
                  <a:pt x="173131" y="156533"/>
                  <a:pt x="0" y="222734"/>
                </a:cubicBezTo>
                <a:cubicBezTo>
                  <a:pt x="-11175" y="118237"/>
                  <a:pt x="13687" y="85201"/>
                  <a:pt x="0" y="0"/>
                </a:cubicBezTo>
                <a:close/>
              </a:path>
              <a:path w="9336116" h="222734" stroke="0" extrusionOk="0">
                <a:moveTo>
                  <a:pt x="0" y="0"/>
                </a:moveTo>
                <a:cubicBezTo>
                  <a:pt x="121963" y="-5463"/>
                  <a:pt x="284391" y="7755"/>
                  <a:pt x="583507" y="0"/>
                </a:cubicBezTo>
                <a:cubicBezTo>
                  <a:pt x="701999" y="-24537"/>
                  <a:pt x="830160" y="31043"/>
                  <a:pt x="980292" y="0"/>
                </a:cubicBezTo>
                <a:cubicBezTo>
                  <a:pt x="1083126" y="-47276"/>
                  <a:pt x="1321595" y="7244"/>
                  <a:pt x="1470438" y="0"/>
                </a:cubicBezTo>
                <a:cubicBezTo>
                  <a:pt x="1634480" y="-13148"/>
                  <a:pt x="1651791" y="18426"/>
                  <a:pt x="1773862" y="0"/>
                </a:cubicBezTo>
                <a:cubicBezTo>
                  <a:pt x="1876502" y="1458"/>
                  <a:pt x="2326381" y="83613"/>
                  <a:pt x="2544092" y="0"/>
                </a:cubicBezTo>
                <a:cubicBezTo>
                  <a:pt x="2824320" y="-58409"/>
                  <a:pt x="2932176" y="-9487"/>
                  <a:pt x="3127599" y="0"/>
                </a:cubicBezTo>
                <a:cubicBezTo>
                  <a:pt x="3295298" y="-25233"/>
                  <a:pt x="3348513" y="34347"/>
                  <a:pt x="3431023" y="0"/>
                </a:cubicBezTo>
                <a:cubicBezTo>
                  <a:pt x="3496973" y="-12777"/>
                  <a:pt x="3872511" y="50487"/>
                  <a:pt x="4014530" y="0"/>
                </a:cubicBezTo>
                <a:cubicBezTo>
                  <a:pt x="4150180" y="-28772"/>
                  <a:pt x="4393483" y="-6550"/>
                  <a:pt x="4598037" y="0"/>
                </a:cubicBezTo>
                <a:cubicBezTo>
                  <a:pt x="4847316" y="-26725"/>
                  <a:pt x="4757641" y="25546"/>
                  <a:pt x="4901461" y="0"/>
                </a:cubicBezTo>
                <a:cubicBezTo>
                  <a:pt x="5024743" y="-21632"/>
                  <a:pt x="5108316" y="-14200"/>
                  <a:pt x="5298246" y="0"/>
                </a:cubicBezTo>
                <a:cubicBezTo>
                  <a:pt x="5496007" y="34901"/>
                  <a:pt x="5840925" y="53282"/>
                  <a:pt x="6068475" y="0"/>
                </a:cubicBezTo>
                <a:cubicBezTo>
                  <a:pt x="6311813" y="-60956"/>
                  <a:pt x="6432770" y="64602"/>
                  <a:pt x="6651983" y="0"/>
                </a:cubicBezTo>
                <a:cubicBezTo>
                  <a:pt x="6827233" y="-38737"/>
                  <a:pt x="6978948" y="12387"/>
                  <a:pt x="7235490" y="0"/>
                </a:cubicBezTo>
                <a:cubicBezTo>
                  <a:pt x="7499033" y="-34907"/>
                  <a:pt x="7544866" y="63278"/>
                  <a:pt x="7725636" y="0"/>
                </a:cubicBezTo>
                <a:cubicBezTo>
                  <a:pt x="7907164" y="-37765"/>
                  <a:pt x="7897926" y="8404"/>
                  <a:pt x="8029060" y="0"/>
                </a:cubicBezTo>
                <a:cubicBezTo>
                  <a:pt x="8162108" y="-11629"/>
                  <a:pt x="8222988" y="9599"/>
                  <a:pt x="8332484" y="0"/>
                </a:cubicBezTo>
                <a:cubicBezTo>
                  <a:pt x="8428695" y="-10002"/>
                  <a:pt x="8547108" y="27728"/>
                  <a:pt x="8729268" y="0"/>
                </a:cubicBezTo>
                <a:cubicBezTo>
                  <a:pt x="8877410" y="-8437"/>
                  <a:pt x="9075867" y="77431"/>
                  <a:pt x="9336116" y="0"/>
                </a:cubicBezTo>
                <a:cubicBezTo>
                  <a:pt x="9363320" y="72470"/>
                  <a:pt x="9315865" y="151951"/>
                  <a:pt x="9336116" y="222734"/>
                </a:cubicBezTo>
                <a:cubicBezTo>
                  <a:pt x="9083929" y="249033"/>
                  <a:pt x="8910353" y="187365"/>
                  <a:pt x="8752609" y="222734"/>
                </a:cubicBezTo>
                <a:cubicBezTo>
                  <a:pt x="8576201" y="234863"/>
                  <a:pt x="8532621" y="179604"/>
                  <a:pt x="8355824" y="222734"/>
                </a:cubicBezTo>
                <a:cubicBezTo>
                  <a:pt x="8177416" y="249720"/>
                  <a:pt x="8201851" y="217565"/>
                  <a:pt x="8052400" y="222734"/>
                </a:cubicBezTo>
                <a:cubicBezTo>
                  <a:pt x="7896554" y="231473"/>
                  <a:pt x="7823415" y="194738"/>
                  <a:pt x="7655615" y="222734"/>
                </a:cubicBezTo>
                <a:cubicBezTo>
                  <a:pt x="7488340" y="247616"/>
                  <a:pt x="7430060" y="217747"/>
                  <a:pt x="7258830" y="222734"/>
                </a:cubicBezTo>
                <a:cubicBezTo>
                  <a:pt x="7106537" y="247192"/>
                  <a:pt x="6939026" y="199923"/>
                  <a:pt x="6862045" y="222734"/>
                </a:cubicBezTo>
                <a:cubicBezTo>
                  <a:pt x="6775273" y="235874"/>
                  <a:pt x="6648430" y="172390"/>
                  <a:pt x="6465260" y="222734"/>
                </a:cubicBezTo>
                <a:cubicBezTo>
                  <a:pt x="6289119" y="244581"/>
                  <a:pt x="6229371" y="221982"/>
                  <a:pt x="6161837" y="222734"/>
                </a:cubicBezTo>
                <a:cubicBezTo>
                  <a:pt x="6077091" y="275847"/>
                  <a:pt x="5832050" y="221656"/>
                  <a:pt x="5671690" y="222734"/>
                </a:cubicBezTo>
                <a:cubicBezTo>
                  <a:pt x="5489727" y="278256"/>
                  <a:pt x="5465929" y="182506"/>
                  <a:pt x="5368267" y="222734"/>
                </a:cubicBezTo>
                <a:cubicBezTo>
                  <a:pt x="5252970" y="253352"/>
                  <a:pt x="5095140" y="219343"/>
                  <a:pt x="4971482" y="222734"/>
                </a:cubicBezTo>
                <a:cubicBezTo>
                  <a:pt x="4845174" y="226199"/>
                  <a:pt x="4737168" y="214350"/>
                  <a:pt x="4668058" y="222734"/>
                </a:cubicBezTo>
                <a:cubicBezTo>
                  <a:pt x="4603743" y="231557"/>
                  <a:pt x="4173108" y="79270"/>
                  <a:pt x="3897828" y="222734"/>
                </a:cubicBezTo>
                <a:cubicBezTo>
                  <a:pt x="3656225" y="320072"/>
                  <a:pt x="3448621" y="201677"/>
                  <a:pt x="3314321" y="222734"/>
                </a:cubicBezTo>
                <a:cubicBezTo>
                  <a:pt x="3205853" y="272486"/>
                  <a:pt x="2866604" y="154381"/>
                  <a:pt x="2637453" y="222734"/>
                </a:cubicBezTo>
                <a:cubicBezTo>
                  <a:pt x="2422403" y="295908"/>
                  <a:pt x="2460086" y="209645"/>
                  <a:pt x="2334029" y="222734"/>
                </a:cubicBezTo>
                <a:cubicBezTo>
                  <a:pt x="2222726" y="283991"/>
                  <a:pt x="2035884" y="188654"/>
                  <a:pt x="1750522" y="222734"/>
                </a:cubicBezTo>
                <a:cubicBezTo>
                  <a:pt x="1472080" y="280365"/>
                  <a:pt x="1416207" y="214596"/>
                  <a:pt x="1167015" y="222734"/>
                </a:cubicBezTo>
                <a:cubicBezTo>
                  <a:pt x="966591" y="223398"/>
                  <a:pt x="479438" y="111894"/>
                  <a:pt x="0" y="222734"/>
                </a:cubicBezTo>
                <a:cubicBezTo>
                  <a:pt x="-1127" y="108686"/>
                  <a:pt x="17180" y="65693"/>
                  <a:pt x="0" y="0"/>
                </a:cubicBezTo>
                <a:close/>
              </a:path>
              <a:path w="9336116" h="222734" fill="none" stroke="0" extrusionOk="0">
                <a:moveTo>
                  <a:pt x="0" y="0"/>
                </a:moveTo>
                <a:cubicBezTo>
                  <a:pt x="88534" y="11541"/>
                  <a:pt x="206391" y="36733"/>
                  <a:pt x="303424" y="0"/>
                </a:cubicBezTo>
                <a:cubicBezTo>
                  <a:pt x="390915" y="-20969"/>
                  <a:pt x="582261" y="11557"/>
                  <a:pt x="886931" y="0"/>
                </a:cubicBezTo>
                <a:cubicBezTo>
                  <a:pt x="1134331" y="-10308"/>
                  <a:pt x="1127726" y="20918"/>
                  <a:pt x="1190355" y="0"/>
                </a:cubicBezTo>
                <a:cubicBezTo>
                  <a:pt x="1242350" y="-48663"/>
                  <a:pt x="1417236" y="7316"/>
                  <a:pt x="1493779" y="0"/>
                </a:cubicBezTo>
                <a:cubicBezTo>
                  <a:pt x="1618488" y="-39919"/>
                  <a:pt x="1895986" y="46891"/>
                  <a:pt x="2077286" y="0"/>
                </a:cubicBezTo>
                <a:cubicBezTo>
                  <a:pt x="2233529" y="-3299"/>
                  <a:pt x="2385006" y="20881"/>
                  <a:pt x="2660793" y="0"/>
                </a:cubicBezTo>
                <a:cubicBezTo>
                  <a:pt x="2905991" y="-39404"/>
                  <a:pt x="2865651" y="-1093"/>
                  <a:pt x="2964217" y="0"/>
                </a:cubicBezTo>
                <a:cubicBezTo>
                  <a:pt x="3049593" y="-12812"/>
                  <a:pt x="3335382" y="-11820"/>
                  <a:pt x="3454363" y="0"/>
                </a:cubicBezTo>
                <a:cubicBezTo>
                  <a:pt x="3582249" y="-2218"/>
                  <a:pt x="3665882" y="26426"/>
                  <a:pt x="3851148" y="0"/>
                </a:cubicBezTo>
                <a:cubicBezTo>
                  <a:pt x="4008574" y="-42741"/>
                  <a:pt x="4280345" y="140702"/>
                  <a:pt x="4621377" y="0"/>
                </a:cubicBezTo>
                <a:cubicBezTo>
                  <a:pt x="4927276" y="-58536"/>
                  <a:pt x="4827983" y="31195"/>
                  <a:pt x="4924801" y="0"/>
                </a:cubicBezTo>
                <a:cubicBezTo>
                  <a:pt x="5047533" y="-11458"/>
                  <a:pt x="5405639" y="90050"/>
                  <a:pt x="5601670" y="0"/>
                </a:cubicBezTo>
                <a:cubicBezTo>
                  <a:pt x="5812327" y="-71546"/>
                  <a:pt x="5892418" y="15301"/>
                  <a:pt x="5998455" y="0"/>
                </a:cubicBezTo>
                <a:cubicBezTo>
                  <a:pt x="6110954" y="-3078"/>
                  <a:pt x="6509363" y="53465"/>
                  <a:pt x="6675323" y="0"/>
                </a:cubicBezTo>
                <a:cubicBezTo>
                  <a:pt x="6822424" y="-51452"/>
                  <a:pt x="6982596" y="25512"/>
                  <a:pt x="7072108" y="0"/>
                </a:cubicBezTo>
                <a:cubicBezTo>
                  <a:pt x="7153446" y="-10314"/>
                  <a:pt x="7258415" y="745"/>
                  <a:pt x="7375532" y="0"/>
                </a:cubicBezTo>
                <a:cubicBezTo>
                  <a:pt x="7493286" y="-12407"/>
                  <a:pt x="7636891" y="46352"/>
                  <a:pt x="7772317" y="0"/>
                </a:cubicBezTo>
                <a:cubicBezTo>
                  <a:pt x="7893969" y="-43080"/>
                  <a:pt x="7931783" y="7752"/>
                  <a:pt x="8075740" y="0"/>
                </a:cubicBezTo>
                <a:cubicBezTo>
                  <a:pt x="8190652" y="16661"/>
                  <a:pt x="8325280" y="25503"/>
                  <a:pt x="8565886" y="0"/>
                </a:cubicBezTo>
                <a:cubicBezTo>
                  <a:pt x="8804245" y="-59066"/>
                  <a:pt x="9042889" y="77002"/>
                  <a:pt x="9336116" y="0"/>
                </a:cubicBezTo>
                <a:cubicBezTo>
                  <a:pt x="9358667" y="94749"/>
                  <a:pt x="9339149" y="146749"/>
                  <a:pt x="9336116" y="222734"/>
                </a:cubicBezTo>
                <a:cubicBezTo>
                  <a:pt x="9127301" y="207042"/>
                  <a:pt x="8881401" y="195333"/>
                  <a:pt x="8565886" y="222734"/>
                </a:cubicBezTo>
                <a:cubicBezTo>
                  <a:pt x="8283572" y="356069"/>
                  <a:pt x="8134463" y="200293"/>
                  <a:pt x="7795657" y="222734"/>
                </a:cubicBezTo>
                <a:cubicBezTo>
                  <a:pt x="7462164" y="255881"/>
                  <a:pt x="7604631" y="218271"/>
                  <a:pt x="7492233" y="222734"/>
                </a:cubicBezTo>
                <a:cubicBezTo>
                  <a:pt x="7326695" y="224353"/>
                  <a:pt x="7096409" y="148598"/>
                  <a:pt x="6908726" y="222734"/>
                </a:cubicBezTo>
                <a:cubicBezTo>
                  <a:pt x="6729181" y="270962"/>
                  <a:pt x="6445377" y="216260"/>
                  <a:pt x="6325219" y="222734"/>
                </a:cubicBezTo>
                <a:cubicBezTo>
                  <a:pt x="6209834" y="264503"/>
                  <a:pt x="6101315" y="231085"/>
                  <a:pt x="6021795" y="222734"/>
                </a:cubicBezTo>
                <a:cubicBezTo>
                  <a:pt x="5981659" y="208019"/>
                  <a:pt x="5808319" y="186193"/>
                  <a:pt x="5625010" y="222734"/>
                </a:cubicBezTo>
                <a:cubicBezTo>
                  <a:pt x="5463422" y="281447"/>
                  <a:pt x="5097339" y="146857"/>
                  <a:pt x="4854780" y="222734"/>
                </a:cubicBezTo>
                <a:cubicBezTo>
                  <a:pt x="4624247" y="332763"/>
                  <a:pt x="4692629" y="192813"/>
                  <a:pt x="4551357" y="222734"/>
                </a:cubicBezTo>
                <a:cubicBezTo>
                  <a:pt x="4389606" y="251508"/>
                  <a:pt x="4259588" y="217337"/>
                  <a:pt x="3967849" y="222734"/>
                </a:cubicBezTo>
                <a:cubicBezTo>
                  <a:pt x="3680851" y="223702"/>
                  <a:pt x="3623028" y="164879"/>
                  <a:pt x="3290981" y="222734"/>
                </a:cubicBezTo>
                <a:cubicBezTo>
                  <a:pt x="2950546" y="288135"/>
                  <a:pt x="2919374" y="204059"/>
                  <a:pt x="2707474" y="222734"/>
                </a:cubicBezTo>
                <a:cubicBezTo>
                  <a:pt x="2501172" y="253694"/>
                  <a:pt x="2414226" y="208643"/>
                  <a:pt x="2217328" y="222734"/>
                </a:cubicBezTo>
                <a:cubicBezTo>
                  <a:pt x="2032261" y="239333"/>
                  <a:pt x="1977574" y="211192"/>
                  <a:pt x="1820543" y="222734"/>
                </a:cubicBezTo>
                <a:cubicBezTo>
                  <a:pt x="1650174" y="234081"/>
                  <a:pt x="1615751" y="194054"/>
                  <a:pt x="1423758" y="222734"/>
                </a:cubicBezTo>
                <a:cubicBezTo>
                  <a:pt x="1223220" y="232618"/>
                  <a:pt x="1017292" y="219241"/>
                  <a:pt x="933612" y="222734"/>
                </a:cubicBezTo>
                <a:cubicBezTo>
                  <a:pt x="838280" y="249003"/>
                  <a:pt x="702753" y="201501"/>
                  <a:pt x="630188" y="222734"/>
                </a:cubicBezTo>
                <a:cubicBezTo>
                  <a:pt x="553926" y="254063"/>
                  <a:pt x="202116" y="151987"/>
                  <a:pt x="0" y="222734"/>
                </a:cubicBezTo>
                <a:cubicBezTo>
                  <a:pt x="-22629" y="112951"/>
                  <a:pt x="14039" y="84065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336116"/>
                      <a:gd name="connsiteY0" fmla="*/ 0 h 222734"/>
                      <a:gd name="connsiteX1" fmla="*/ 303424 w 9336116"/>
                      <a:gd name="connsiteY1" fmla="*/ 0 h 222734"/>
                      <a:gd name="connsiteX2" fmla="*/ 886931 w 9336116"/>
                      <a:gd name="connsiteY2" fmla="*/ 0 h 222734"/>
                      <a:gd name="connsiteX3" fmla="*/ 1190355 w 9336116"/>
                      <a:gd name="connsiteY3" fmla="*/ 0 h 222734"/>
                      <a:gd name="connsiteX4" fmla="*/ 1493779 w 9336116"/>
                      <a:gd name="connsiteY4" fmla="*/ 0 h 222734"/>
                      <a:gd name="connsiteX5" fmla="*/ 2077286 w 9336116"/>
                      <a:gd name="connsiteY5" fmla="*/ 0 h 222734"/>
                      <a:gd name="connsiteX6" fmla="*/ 2660793 w 9336116"/>
                      <a:gd name="connsiteY6" fmla="*/ 0 h 222734"/>
                      <a:gd name="connsiteX7" fmla="*/ 2964217 w 9336116"/>
                      <a:gd name="connsiteY7" fmla="*/ 0 h 222734"/>
                      <a:gd name="connsiteX8" fmla="*/ 3454363 w 9336116"/>
                      <a:gd name="connsiteY8" fmla="*/ 0 h 222734"/>
                      <a:gd name="connsiteX9" fmla="*/ 3851148 w 9336116"/>
                      <a:gd name="connsiteY9" fmla="*/ 0 h 222734"/>
                      <a:gd name="connsiteX10" fmla="*/ 4621377 w 9336116"/>
                      <a:gd name="connsiteY10" fmla="*/ 0 h 222734"/>
                      <a:gd name="connsiteX11" fmla="*/ 4924801 w 9336116"/>
                      <a:gd name="connsiteY11" fmla="*/ 0 h 222734"/>
                      <a:gd name="connsiteX12" fmla="*/ 5601670 w 9336116"/>
                      <a:gd name="connsiteY12" fmla="*/ 0 h 222734"/>
                      <a:gd name="connsiteX13" fmla="*/ 5998455 w 9336116"/>
                      <a:gd name="connsiteY13" fmla="*/ 0 h 222734"/>
                      <a:gd name="connsiteX14" fmla="*/ 6675323 w 9336116"/>
                      <a:gd name="connsiteY14" fmla="*/ 0 h 222734"/>
                      <a:gd name="connsiteX15" fmla="*/ 7072108 w 9336116"/>
                      <a:gd name="connsiteY15" fmla="*/ 0 h 222734"/>
                      <a:gd name="connsiteX16" fmla="*/ 7375532 w 9336116"/>
                      <a:gd name="connsiteY16" fmla="*/ 0 h 222734"/>
                      <a:gd name="connsiteX17" fmla="*/ 7772317 w 9336116"/>
                      <a:gd name="connsiteY17" fmla="*/ 0 h 222734"/>
                      <a:gd name="connsiteX18" fmla="*/ 8075740 w 9336116"/>
                      <a:gd name="connsiteY18" fmla="*/ 0 h 222734"/>
                      <a:gd name="connsiteX19" fmla="*/ 8565886 w 9336116"/>
                      <a:gd name="connsiteY19" fmla="*/ 0 h 222734"/>
                      <a:gd name="connsiteX20" fmla="*/ 9336116 w 9336116"/>
                      <a:gd name="connsiteY20" fmla="*/ 0 h 222734"/>
                      <a:gd name="connsiteX21" fmla="*/ 9336116 w 9336116"/>
                      <a:gd name="connsiteY21" fmla="*/ 222734 h 222734"/>
                      <a:gd name="connsiteX22" fmla="*/ 8565886 w 9336116"/>
                      <a:gd name="connsiteY22" fmla="*/ 222734 h 222734"/>
                      <a:gd name="connsiteX23" fmla="*/ 7795657 w 9336116"/>
                      <a:gd name="connsiteY23" fmla="*/ 222734 h 222734"/>
                      <a:gd name="connsiteX24" fmla="*/ 7492233 w 9336116"/>
                      <a:gd name="connsiteY24" fmla="*/ 222734 h 222734"/>
                      <a:gd name="connsiteX25" fmla="*/ 6908726 w 9336116"/>
                      <a:gd name="connsiteY25" fmla="*/ 222734 h 222734"/>
                      <a:gd name="connsiteX26" fmla="*/ 6325219 w 9336116"/>
                      <a:gd name="connsiteY26" fmla="*/ 222734 h 222734"/>
                      <a:gd name="connsiteX27" fmla="*/ 6021795 w 9336116"/>
                      <a:gd name="connsiteY27" fmla="*/ 222734 h 222734"/>
                      <a:gd name="connsiteX28" fmla="*/ 5625010 w 9336116"/>
                      <a:gd name="connsiteY28" fmla="*/ 222734 h 222734"/>
                      <a:gd name="connsiteX29" fmla="*/ 4854780 w 9336116"/>
                      <a:gd name="connsiteY29" fmla="*/ 222734 h 222734"/>
                      <a:gd name="connsiteX30" fmla="*/ 4551357 w 9336116"/>
                      <a:gd name="connsiteY30" fmla="*/ 222734 h 222734"/>
                      <a:gd name="connsiteX31" fmla="*/ 3967849 w 9336116"/>
                      <a:gd name="connsiteY31" fmla="*/ 222734 h 222734"/>
                      <a:gd name="connsiteX32" fmla="*/ 3290981 w 9336116"/>
                      <a:gd name="connsiteY32" fmla="*/ 222734 h 222734"/>
                      <a:gd name="connsiteX33" fmla="*/ 2707474 w 9336116"/>
                      <a:gd name="connsiteY33" fmla="*/ 222734 h 222734"/>
                      <a:gd name="connsiteX34" fmla="*/ 2217328 w 9336116"/>
                      <a:gd name="connsiteY34" fmla="*/ 222734 h 222734"/>
                      <a:gd name="connsiteX35" fmla="*/ 1820543 w 9336116"/>
                      <a:gd name="connsiteY35" fmla="*/ 222734 h 222734"/>
                      <a:gd name="connsiteX36" fmla="*/ 1423758 w 9336116"/>
                      <a:gd name="connsiteY36" fmla="*/ 222734 h 222734"/>
                      <a:gd name="connsiteX37" fmla="*/ 933612 w 9336116"/>
                      <a:gd name="connsiteY37" fmla="*/ 222734 h 222734"/>
                      <a:gd name="connsiteX38" fmla="*/ 630188 w 9336116"/>
                      <a:gd name="connsiteY38" fmla="*/ 222734 h 222734"/>
                      <a:gd name="connsiteX39" fmla="*/ 0 w 9336116"/>
                      <a:gd name="connsiteY39" fmla="*/ 222734 h 222734"/>
                      <a:gd name="connsiteX40" fmla="*/ 0 w 9336116"/>
                      <a:gd name="connsiteY40" fmla="*/ 0 h 22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336116" h="222734" fill="none" extrusionOk="0">
                        <a:moveTo>
                          <a:pt x="0" y="0"/>
                        </a:moveTo>
                        <a:cubicBezTo>
                          <a:pt x="99707" y="-4739"/>
                          <a:pt x="207444" y="33058"/>
                          <a:pt x="303424" y="0"/>
                        </a:cubicBezTo>
                        <a:cubicBezTo>
                          <a:pt x="399404" y="-33058"/>
                          <a:pt x="629942" y="10058"/>
                          <a:pt x="886931" y="0"/>
                        </a:cubicBezTo>
                        <a:cubicBezTo>
                          <a:pt x="1143920" y="-10058"/>
                          <a:pt x="1127448" y="22512"/>
                          <a:pt x="1190355" y="0"/>
                        </a:cubicBezTo>
                        <a:cubicBezTo>
                          <a:pt x="1253262" y="-22512"/>
                          <a:pt x="1392831" y="19130"/>
                          <a:pt x="1493779" y="0"/>
                        </a:cubicBezTo>
                        <a:cubicBezTo>
                          <a:pt x="1594727" y="-19130"/>
                          <a:pt x="1932508" y="27378"/>
                          <a:pt x="2077286" y="0"/>
                        </a:cubicBezTo>
                        <a:cubicBezTo>
                          <a:pt x="2222064" y="-27378"/>
                          <a:pt x="2412212" y="37557"/>
                          <a:pt x="2660793" y="0"/>
                        </a:cubicBezTo>
                        <a:cubicBezTo>
                          <a:pt x="2909374" y="-37557"/>
                          <a:pt x="2860584" y="2686"/>
                          <a:pt x="2964217" y="0"/>
                        </a:cubicBezTo>
                        <a:cubicBezTo>
                          <a:pt x="3067850" y="-2686"/>
                          <a:pt x="3328223" y="4272"/>
                          <a:pt x="3454363" y="0"/>
                        </a:cubicBezTo>
                        <a:cubicBezTo>
                          <a:pt x="3580503" y="-4272"/>
                          <a:pt x="3668360" y="28416"/>
                          <a:pt x="3851148" y="0"/>
                        </a:cubicBezTo>
                        <a:cubicBezTo>
                          <a:pt x="4033937" y="-28416"/>
                          <a:pt x="4300015" y="68920"/>
                          <a:pt x="4621377" y="0"/>
                        </a:cubicBezTo>
                        <a:cubicBezTo>
                          <a:pt x="4942739" y="-68920"/>
                          <a:pt x="4830928" y="35415"/>
                          <a:pt x="4924801" y="0"/>
                        </a:cubicBezTo>
                        <a:cubicBezTo>
                          <a:pt x="5018674" y="-35415"/>
                          <a:pt x="5399337" y="56724"/>
                          <a:pt x="5601670" y="0"/>
                        </a:cubicBezTo>
                        <a:cubicBezTo>
                          <a:pt x="5804003" y="-56724"/>
                          <a:pt x="5882317" y="22172"/>
                          <a:pt x="5998455" y="0"/>
                        </a:cubicBezTo>
                        <a:cubicBezTo>
                          <a:pt x="6114594" y="-22172"/>
                          <a:pt x="6502206" y="47398"/>
                          <a:pt x="6675323" y="0"/>
                        </a:cubicBezTo>
                        <a:cubicBezTo>
                          <a:pt x="6848440" y="-47398"/>
                          <a:pt x="6980873" y="17252"/>
                          <a:pt x="7072108" y="0"/>
                        </a:cubicBezTo>
                        <a:cubicBezTo>
                          <a:pt x="7163343" y="-17252"/>
                          <a:pt x="7256808" y="17317"/>
                          <a:pt x="7375532" y="0"/>
                        </a:cubicBezTo>
                        <a:cubicBezTo>
                          <a:pt x="7494256" y="-17317"/>
                          <a:pt x="7642905" y="35466"/>
                          <a:pt x="7772317" y="0"/>
                        </a:cubicBezTo>
                        <a:cubicBezTo>
                          <a:pt x="7901730" y="-35466"/>
                          <a:pt x="7949055" y="10903"/>
                          <a:pt x="8075740" y="0"/>
                        </a:cubicBezTo>
                        <a:cubicBezTo>
                          <a:pt x="8202425" y="-10903"/>
                          <a:pt x="8332749" y="46120"/>
                          <a:pt x="8565886" y="0"/>
                        </a:cubicBezTo>
                        <a:cubicBezTo>
                          <a:pt x="8799023" y="-46120"/>
                          <a:pt x="9065888" y="4969"/>
                          <a:pt x="9336116" y="0"/>
                        </a:cubicBezTo>
                        <a:cubicBezTo>
                          <a:pt x="9356677" y="97673"/>
                          <a:pt x="9333167" y="136235"/>
                          <a:pt x="9336116" y="222734"/>
                        </a:cubicBezTo>
                        <a:cubicBezTo>
                          <a:pt x="9119603" y="284752"/>
                          <a:pt x="8851281" y="140846"/>
                          <a:pt x="8565886" y="222734"/>
                        </a:cubicBezTo>
                        <a:cubicBezTo>
                          <a:pt x="8280491" y="304622"/>
                          <a:pt x="8136195" y="185522"/>
                          <a:pt x="7795657" y="222734"/>
                        </a:cubicBezTo>
                        <a:cubicBezTo>
                          <a:pt x="7455119" y="259946"/>
                          <a:pt x="7613934" y="218706"/>
                          <a:pt x="7492233" y="222734"/>
                        </a:cubicBezTo>
                        <a:cubicBezTo>
                          <a:pt x="7370532" y="226762"/>
                          <a:pt x="7108334" y="162781"/>
                          <a:pt x="6908726" y="222734"/>
                        </a:cubicBezTo>
                        <a:cubicBezTo>
                          <a:pt x="6709118" y="282687"/>
                          <a:pt x="6458697" y="183546"/>
                          <a:pt x="6325219" y="222734"/>
                        </a:cubicBezTo>
                        <a:cubicBezTo>
                          <a:pt x="6191741" y="261922"/>
                          <a:pt x="6094732" y="213791"/>
                          <a:pt x="6021795" y="222734"/>
                        </a:cubicBezTo>
                        <a:cubicBezTo>
                          <a:pt x="5948858" y="231677"/>
                          <a:pt x="5798052" y="192923"/>
                          <a:pt x="5625010" y="222734"/>
                        </a:cubicBezTo>
                        <a:cubicBezTo>
                          <a:pt x="5451969" y="252545"/>
                          <a:pt x="5092575" y="133254"/>
                          <a:pt x="4854780" y="222734"/>
                        </a:cubicBezTo>
                        <a:cubicBezTo>
                          <a:pt x="4616985" y="312214"/>
                          <a:pt x="4693117" y="200373"/>
                          <a:pt x="4551357" y="222734"/>
                        </a:cubicBezTo>
                        <a:cubicBezTo>
                          <a:pt x="4409597" y="245095"/>
                          <a:pt x="4258521" y="207549"/>
                          <a:pt x="3967849" y="222734"/>
                        </a:cubicBezTo>
                        <a:cubicBezTo>
                          <a:pt x="3677177" y="237919"/>
                          <a:pt x="3602142" y="160339"/>
                          <a:pt x="3290981" y="222734"/>
                        </a:cubicBezTo>
                        <a:cubicBezTo>
                          <a:pt x="2979820" y="285129"/>
                          <a:pt x="2910803" y="194727"/>
                          <a:pt x="2707474" y="222734"/>
                        </a:cubicBezTo>
                        <a:cubicBezTo>
                          <a:pt x="2504145" y="250741"/>
                          <a:pt x="2411150" y="212913"/>
                          <a:pt x="2217328" y="222734"/>
                        </a:cubicBezTo>
                        <a:cubicBezTo>
                          <a:pt x="2023506" y="232555"/>
                          <a:pt x="1984180" y="214725"/>
                          <a:pt x="1820543" y="222734"/>
                        </a:cubicBezTo>
                        <a:cubicBezTo>
                          <a:pt x="1656907" y="230743"/>
                          <a:pt x="1612416" y="188235"/>
                          <a:pt x="1423758" y="222734"/>
                        </a:cubicBezTo>
                        <a:cubicBezTo>
                          <a:pt x="1235101" y="257233"/>
                          <a:pt x="1036049" y="194913"/>
                          <a:pt x="933612" y="222734"/>
                        </a:cubicBezTo>
                        <a:cubicBezTo>
                          <a:pt x="831175" y="250555"/>
                          <a:pt x="701977" y="198694"/>
                          <a:pt x="630188" y="222734"/>
                        </a:cubicBezTo>
                        <a:cubicBezTo>
                          <a:pt x="558399" y="246774"/>
                          <a:pt x="205806" y="181070"/>
                          <a:pt x="0" y="222734"/>
                        </a:cubicBezTo>
                        <a:cubicBezTo>
                          <a:pt x="-14927" y="117564"/>
                          <a:pt x="11453" y="89131"/>
                          <a:pt x="0" y="0"/>
                        </a:cubicBezTo>
                        <a:close/>
                      </a:path>
                      <a:path w="9336116" h="222734" stroke="0" extrusionOk="0">
                        <a:moveTo>
                          <a:pt x="0" y="0"/>
                        </a:moveTo>
                        <a:cubicBezTo>
                          <a:pt x="118513" y="-54364"/>
                          <a:pt x="309355" y="1349"/>
                          <a:pt x="583507" y="0"/>
                        </a:cubicBezTo>
                        <a:cubicBezTo>
                          <a:pt x="857659" y="-1349"/>
                          <a:pt x="878003" y="1238"/>
                          <a:pt x="980292" y="0"/>
                        </a:cubicBezTo>
                        <a:cubicBezTo>
                          <a:pt x="1082581" y="-1238"/>
                          <a:pt x="1314516" y="13311"/>
                          <a:pt x="1470438" y="0"/>
                        </a:cubicBezTo>
                        <a:cubicBezTo>
                          <a:pt x="1626360" y="-13311"/>
                          <a:pt x="1657561" y="9611"/>
                          <a:pt x="1773862" y="0"/>
                        </a:cubicBezTo>
                        <a:cubicBezTo>
                          <a:pt x="1890163" y="-9611"/>
                          <a:pt x="2247582" y="79906"/>
                          <a:pt x="2544092" y="0"/>
                        </a:cubicBezTo>
                        <a:cubicBezTo>
                          <a:pt x="2840602" y="-79906"/>
                          <a:pt x="2955766" y="28071"/>
                          <a:pt x="3127599" y="0"/>
                        </a:cubicBezTo>
                        <a:cubicBezTo>
                          <a:pt x="3299432" y="-28071"/>
                          <a:pt x="3339161" y="20606"/>
                          <a:pt x="3431023" y="0"/>
                        </a:cubicBezTo>
                        <a:cubicBezTo>
                          <a:pt x="3522885" y="-20606"/>
                          <a:pt x="3865834" y="28862"/>
                          <a:pt x="4014530" y="0"/>
                        </a:cubicBezTo>
                        <a:cubicBezTo>
                          <a:pt x="4163226" y="-28862"/>
                          <a:pt x="4350249" y="31072"/>
                          <a:pt x="4598037" y="0"/>
                        </a:cubicBezTo>
                        <a:cubicBezTo>
                          <a:pt x="4845825" y="-31072"/>
                          <a:pt x="4761807" y="25650"/>
                          <a:pt x="4901461" y="0"/>
                        </a:cubicBezTo>
                        <a:cubicBezTo>
                          <a:pt x="5041115" y="-25650"/>
                          <a:pt x="5119630" y="618"/>
                          <a:pt x="5298246" y="0"/>
                        </a:cubicBezTo>
                        <a:cubicBezTo>
                          <a:pt x="5476862" y="-618"/>
                          <a:pt x="5850966" y="10314"/>
                          <a:pt x="6068475" y="0"/>
                        </a:cubicBezTo>
                        <a:cubicBezTo>
                          <a:pt x="6285984" y="-10314"/>
                          <a:pt x="6460810" y="67266"/>
                          <a:pt x="6651983" y="0"/>
                        </a:cubicBezTo>
                        <a:cubicBezTo>
                          <a:pt x="6843156" y="-67266"/>
                          <a:pt x="6973965" y="33851"/>
                          <a:pt x="7235490" y="0"/>
                        </a:cubicBezTo>
                        <a:cubicBezTo>
                          <a:pt x="7497015" y="-33851"/>
                          <a:pt x="7547474" y="54011"/>
                          <a:pt x="7725636" y="0"/>
                        </a:cubicBezTo>
                        <a:cubicBezTo>
                          <a:pt x="7903798" y="-54011"/>
                          <a:pt x="7895685" y="10232"/>
                          <a:pt x="8029060" y="0"/>
                        </a:cubicBezTo>
                        <a:cubicBezTo>
                          <a:pt x="8162435" y="-10232"/>
                          <a:pt x="8214569" y="49"/>
                          <a:pt x="8332484" y="0"/>
                        </a:cubicBezTo>
                        <a:cubicBezTo>
                          <a:pt x="8450399" y="-49"/>
                          <a:pt x="8555114" y="23560"/>
                          <a:pt x="8729268" y="0"/>
                        </a:cubicBezTo>
                        <a:cubicBezTo>
                          <a:pt x="8903422" y="-23560"/>
                          <a:pt x="9078853" y="57051"/>
                          <a:pt x="9336116" y="0"/>
                        </a:cubicBezTo>
                        <a:cubicBezTo>
                          <a:pt x="9343992" y="77161"/>
                          <a:pt x="9313271" y="156793"/>
                          <a:pt x="9336116" y="222734"/>
                        </a:cubicBezTo>
                        <a:cubicBezTo>
                          <a:pt x="9077539" y="232592"/>
                          <a:pt x="8918557" y="192222"/>
                          <a:pt x="8752609" y="222734"/>
                        </a:cubicBezTo>
                        <a:cubicBezTo>
                          <a:pt x="8586661" y="253246"/>
                          <a:pt x="8528698" y="181626"/>
                          <a:pt x="8355824" y="222734"/>
                        </a:cubicBezTo>
                        <a:cubicBezTo>
                          <a:pt x="8182950" y="263842"/>
                          <a:pt x="8195954" y="209280"/>
                          <a:pt x="8052400" y="222734"/>
                        </a:cubicBezTo>
                        <a:cubicBezTo>
                          <a:pt x="7908846" y="236188"/>
                          <a:pt x="7821511" y="196068"/>
                          <a:pt x="7655615" y="222734"/>
                        </a:cubicBezTo>
                        <a:cubicBezTo>
                          <a:pt x="7489719" y="249400"/>
                          <a:pt x="7431620" y="203167"/>
                          <a:pt x="7258830" y="222734"/>
                        </a:cubicBezTo>
                        <a:cubicBezTo>
                          <a:pt x="7086041" y="242301"/>
                          <a:pt x="6963073" y="209996"/>
                          <a:pt x="6862045" y="222734"/>
                        </a:cubicBezTo>
                        <a:cubicBezTo>
                          <a:pt x="6761018" y="235472"/>
                          <a:pt x="6636760" y="184392"/>
                          <a:pt x="6465260" y="222734"/>
                        </a:cubicBezTo>
                        <a:cubicBezTo>
                          <a:pt x="6293760" y="261076"/>
                          <a:pt x="6223448" y="204534"/>
                          <a:pt x="6161837" y="222734"/>
                        </a:cubicBezTo>
                        <a:cubicBezTo>
                          <a:pt x="6100226" y="240934"/>
                          <a:pt x="5852145" y="169257"/>
                          <a:pt x="5671690" y="222734"/>
                        </a:cubicBezTo>
                        <a:cubicBezTo>
                          <a:pt x="5491235" y="276211"/>
                          <a:pt x="5470532" y="186628"/>
                          <a:pt x="5368267" y="222734"/>
                        </a:cubicBezTo>
                        <a:cubicBezTo>
                          <a:pt x="5266002" y="258840"/>
                          <a:pt x="5091462" y="220066"/>
                          <a:pt x="4971482" y="222734"/>
                        </a:cubicBezTo>
                        <a:cubicBezTo>
                          <a:pt x="4851502" y="225402"/>
                          <a:pt x="4736531" y="207075"/>
                          <a:pt x="4668058" y="222734"/>
                        </a:cubicBezTo>
                        <a:cubicBezTo>
                          <a:pt x="4599585" y="238393"/>
                          <a:pt x="4145788" y="131284"/>
                          <a:pt x="3897828" y="222734"/>
                        </a:cubicBezTo>
                        <a:cubicBezTo>
                          <a:pt x="3649868" y="314184"/>
                          <a:pt x="3457554" y="214741"/>
                          <a:pt x="3314321" y="222734"/>
                        </a:cubicBezTo>
                        <a:cubicBezTo>
                          <a:pt x="3171088" y="230727"/>
                          <a:pt x="2869538" y="149328"/>
                          <a:pt x="2637453" y="222734"/>
                        </a:cubicBezTo>
                        <a:cubicBezTo>
                          <a:pt x="2405368" y="296140"/>
                          <a:pt x="2449089" y="195774"/>
                          <a:pt x="2334029" y="222734"/>
                        </a:cubicBezTo>
                        <a:cubicBezTo>
                          <a:pt x="2218969" y="249694"/>
                          <a:pt x="2028329" y="171911"/>
                          <a:pt x="1750522" y="222734"/>
                        </a:cubicBezTo>
                        <a:cubicBezTo>
                          <a:pt x="1472715" y="273557"/>
                          <a:pt x="1417433" y="210563"/>
                          <a:pt x="1167015" y="222734"/>
                        </a:cubicBezTo>
                        <a:cubicBezTo>
                          <a:pt x="916597" y="234905"/>
                          <a:pt x="480220" y="127131"/>
                          <a:pt x="0" y="222734"/>
                        </a:cubicBezTo>
                        <a:cubicBezTo>
                          <a:pt x="-298" y="119789"/>
                          <a:pt x="15839" y="620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523130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B56BF6-F6F4-4415-A24A-D50B147E56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4957919"/>
            <a:ext cx="2855884" cy="8100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0"/>
            <a:ext cx="5384800" cy="394401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0"/>
            <a:ext cx="5384800" cy="394401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E75A53-B153-4035-A8F9-AAEE7C4AF5BD}"/>
              </a:ext>
            </a:extLst>
          </p:cNvPr>
          <p:cNvSpPr/>
          <p:nvPr userDrawn="1"/>
        </p:nvSpPr>
        <p:spPr>
          <a:xfrm>
            <a:off x="0" y="5720014"/>
            <a:ext cx="12192000" cy="8633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B21EED-CFFC-4D15-AC07-5FCC478E8B62}"/>
              </a:ext>
            </a:extLst>
          </p:cNvPr>
          <p:cNvSpPr/>
          <p:nvPr userDrawn="1"/>
        </p:nvSpPr>
        <p:spPr>
          <a:xfrm>
            <a:off x="2855885" y="5545225"/>
            <a:ext cx="9336116" cy="222734"/>
          </a:xfrm>
          <a:custGeom>
            <a:avLst/>
            <a:gdLst>
              <a:gd name="connsiteX0" fmla="*/ 0 w 9336116"/>
              <a:gd name="connsiteY0" fmla="*/ 0 h 222734"/>
              <a:gd name="connsiteX1" fmla="*/ 303424 w 9336116"/>
              <a:gd name="connsiteY1" fmla="*/ 0 h 222734"/>
              <a:gd name="connsiteX2" fmla="*/ 886931 w 9336116"/>
              <a:gd name="connsiteY2" fmla="*/ 0 h 222734"/>
              <a:gd name="connsiteX3" fmla="*/ 1190355 w 9336116"/>
              <a:gd name="connsiteY3" fmla="*/ 0 h 222734"/>
              <a:gd name="connsiteX4" fmla="*/ 1493779 w 9336116"/>
              <a:gd name="connsiteY4" fmla="*/ 0 h 222734"/>
              <a:gd name="connsiteX5" fmla="*/ 2077286 w 9336116"/>
              <a:gd name="connsiteY5" fmla="*/ 0 h 222734"/>
              <a:gd name="connsiteX6" fmla="*/ 2660793 w 9336116"/>
              <a:gd name="connsiteY6" fmla="*/ 0 h 222734"/>
              <a:gd name="connsiteX7" fmla="*/ 2964217 w 9336116"/>
              <a:gd name="connsiteY7" fmla="*/ 0 h 222734"/>
              <a:gd name="connsiteX8" fmla="*/ 3454363 w 9336116"/>
              <a:gd name="connsiteY8" fmla="*/ 0 h 222734"/>
              <a:gd name="connsiteX9" fmla="*/ 3851148 w 9336116"/>
              <a:gd name="connsiteY9" fmla="*/ 0 h 222734"/>
              <a:gd name="connsiteX10" fmla="*/ 4621377 w 9336116"/>
              <a:gd name="connsiteY10" fmla="*/ 0 h 222734"/>
              <a:gd name="connsiteX11" fmla="*/ 4924801 w 9336116"/>
              <a:gd name="connsiteY11" fmla="*/ 0 h 222734"/>
              <a:gd name="connsiteX12" fmla="*/ 5601670 w 9336116"/>
              <a:gd name="connsiteY12" fmla="*/ 0 h 222734"/>
              <a:gd name="connsiteX13" fmla="*/ 5998455 w 9336116"/>
              <a:gd name="connsiteY13" fmla="*/ 0 h 222734"/>
              <a:gd name="connsiteX14" fmla="*/ 6675323 w 9336116"/>
              <a:gd name="connsiteY14" fmla="*/ 0 h 222734"/>
              <a:gd name="connsiteX15" fmla="*/ 7072108 w 9336116"/>
              <a:gd name="connsiteY15" fmla="*/ 0 h 222734"/>
              <a:gd name="connsiteX16" fmla="*/ 7375532 w 9336116"/>
              <a:gd name="connsiteY16" fmla="*/ 0 h 222734"/>
              <a:gd name="connsiteX17" fmla="*/ 7772317 w 9336116"/>
              <a:gd name="connsiteY17" fmla="*/ 0 h 222734"/>
              <a:gd name="connsiteX18" fmla="*/ 8075740 w 9336116"/>
              <a:gd name="connsiteY18" fmla="*/ 0 h 222734"/>
              <a:gd name="connsiteX19" fmla="*/ 8565886 w 9336116"/>
              <a:gd name="connsiteY19" fmla="*/ 0 h 222734"/>
              <a:gd name="connsiteX20" fmla="*/ 9336116 w 9336116"/>
              <a:gd name="connsiteY20" fmla="*/ 0 h 222734"/>
              <a:gd name="connsiteX21" fmla="*/ 9336116 w 9336116"/>
              <a:gd name="connsiteY21" fmla="*/ 222734 h 222734"/>
              <a:gd name="connsiteX22" fmla="*/ 8565886 w 9336116"/>
              <a:gd name="connsiteY22" fmla="*/ 222734 h 222734"/>
              <a:gd name="connsiteX23" fmla="*/ 7795657 w 9336116"/>
              <a:gd name="connsiteY23" fmla="*/ 222734 h 222734"/>
              <a:gd name="connsiteX24" fmla="*/ 7492233 w 9336116"/>
              <a:gd name="connsiteY24" fmla="*/ 222734 h 222734"/>
              <a:gd name="connsiteX25" fmla="*/ 6908726 w 9336116"/>
              <a:gd name="connsiteY25" fmla="*/ 222734 h 222734"/>
              <a:gd name="connsiteX26" fmla="*/ 6325219 w 9336116"/>
              <a:gd name="connsiteY26" fmla="*/ 222734 h 222734"/>
              <a:gd name="connsiteX27" fmla="*/ 6021795 w 9336116"/>
              <a:gd name="connsiteY27" fmla="*/ 222734 h 222734"/>
              <a:gd name="connsiteX28" fmla="*/ 5625010 w 9336116"/>
              <a:gd name="connsiteY28" fmla="*/ 222734 h 222734"/>
              <a:gd name="connsiteX29" fmla="*/ 4854780 w 9336116"/>
              <a:gd name="connsiteY29" fmla="*/ 222734 h 222734"/>
              <a:gd name="connsiteX30" fmla="*/ 4551357 w 9336116"/>
              <a:gd name="connsiteY30" fmla="*/ 222734 h 222734"/>
              <a:gd name="connsiteX31" fmla="*/ 3967849 w 9336116"/>
              <a:gd name="connsiteY31" fmla="*/ 222734 h 222734"/>
              <a:gd name="connsiteX32" fmla="*/ 3290981 w 9336116"/>
              <a:gd name="connsiteY32" fmla="*/ 222734 h 222734"/>
              <a:gd name="connsiteX33" fmla="*/ 2707474 w 9336116"/>
              <a:gd name="connsiteY33" fmla="*/ 222734 h 222734"/>
              <a:gd name="connsiteX34" fmla="*/ 2217328 w 9336116"/>
              <a:gd name="connsiteY34" fmla="*/ 222734 h 222734"/>
              <a:gd name="connsiteX35" fmla="*/ 1820543 w 9336116"/>
              <a:gd name="connsiteY35" fmla="*/ 222734 h 222734"/>
              <a:gd name="connsiteX36" fmla="*/ 1423758 w 9336116"/>
              <a:gd name="connsiteY36" fmla="*/ 222734 h 222734"/>
              <a:gd name="connsiteX37" fmla="*/ 933612 w 9336116"/>
              <a:gd name="connsiteY37" fmla="*/ 222734 h 222734"/>
              <a:gd name="connsiteX38" fmla="*/ 630188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  <a:gd name="connsiteX0" fmla="*/ 0 w 9336116"/>
              <a:gd name="connsiteY0" fmla="*/ 0 h 222734"/>
              <a:gd name="connsiteX1" fmla="*/ 583507 w 9336116"/>
              <a:gd name="connsiteY1" fmla="*/ 0 h 222734"/>
              <a:gd name="connsiteX2" fmla="*/ 980292 w 9336116"/>
              <a:gd name="connsiteY2" fmla="*/ 0 h 222734"/>
              <a:gd name="connsiteX3" fmla="*/ 1470438 w 9336116"/>
              <a:gd name="connsiteY3" fmla="*/ 0 h 222734"/>
              <a:gd name="connsiteX4" fmla="*/ 1773862 w 9336116"/>
              <a:gd name="connsiteY4" fmla="*/ 0 h 222734"/>
              <a:gd name="connsiteX5" fmla="*/ 2544092 w 9336116"/>
              <a:gd name="connsiteY5" fmla="*/ 0 h 222734"/>
              <a:gd name="connsiteX6" fmla="*/ 3127599 w 9336116"/>
              <a:gd name="connsiteY6" fmla="*/ 0 h 222734"/>
              <a:gd name="connsiteX7" fmla="*/ 3431023 w 9336116"/>
              <a:gd name="connsiteY7" fmla="*/ 0 h 222734"/>
              <a:gd name="connsiteX8" fmla="*/ 4014530 w 9336116"/>
              <a:gd name="connsiteY8" fmla="*/ 0 h 222734"/>
              <a:gd name="connsiteX9" fmla="*/ 4598037 w 9336116"/>
              <a:gd name="connsiteY9" fmla="*/ 0 h 222734"/>
              <a:gd name="connsiteX10" fmla="*/ 4901461 w 9336116"/>
              <a:gd name="connsiteY10" fmla="*/ 0 h 222734"/>
              <a:gd name="connsiteX11" fmla="*/ 5298246 w 9336116"/>
              <a:gd name="connsiteY11" fmla="*/ 0 h 222734"/>
              <a:gd name="connsiteX12" fmla="*/ 6068475 w 9336116"/>
              <a:gd name="connsiteY12" fmla="*/ 0 h 222734"/>
              <a:gd name="connsiteX13" fmla="*/ 6651983 w 9336116"/>
              <a:gd name="connsiteY13" fmla="*/ 0 h 222734"/>
              <a:gd name="connsiteX14" fmla="*/ 7235490 w 9336116"/>
              <a:gd name="connsiteY14" fmla="*/ 0 h 222734"/>
              <a:gd name="connsiteX15" fmla="*/ 7725636 w 9336116"/>
              <a:gd name="connsiteY15" fmla="*/ 0 h 222734"/>
              <a:gd name="connsiteX16" fmla="*/ 8029060 w 9336116"/>
              <a:gd name="connsiteY16" fmla="*/ 0 h 222734"/>
              <a:gd name="connsiteX17" fmla="*/ 8332484 w 9336116"/>
              <a:gd name="connsiteY17" fmla="*/ 0 h 222734"/>
              <a:gd name="connsiteX18" fmla="*/ 8729268 w 9336116"/>
              <a:gd name="connsiteY18" fmla="*/ 0 h 222734"/>
              <a:gd name="connsiteX19" fmla="*/ 9336116 w 9336116"/>
              <a:gd name="connsiteY19" fmla="*/ 0 h 222734"/>
              <a:gd name="connsiteX20" fmla="*/ 9336116 w 9336116"/>
              <a:gd name="connsiteY20" fmla="*/ 222734 h 222734"/>
              <a:gd name="connsiteX21" fmla="*/ 8752609 w 9336116"/>
              <a:gd name="connsiteY21" fmla="*/ 222734 h 222734"/>
              <a:gd name="connsiteX22" fmla="*/ 8355824 w 9336116"/>
              <a:gd name="connsiteY22" fmla="*/ 222734 h 222734"/>
              <a:gd name="connsiteX23" fmla="*/ 8052400 w 9336116"/>
              <a:gd name="connsiteY23" fmla="*/ 222734 h 222734"/>
              <a:gd name="connsiteX24" fmla="*/ 7655615 w 9336116"/>
              <a:gd name="connsiteY24" fmla="*/ 222734 h 222734"/>
              <a:gd name="connsiteX25" fmla="*/ 7258830 w 9336116"/>
              <a:gd name="connsiteY25" fmla="*/ 222734 h 222734"/>
              <a:gd name="connsiteX26" fmla="*/ 6862045 w 9336116"/>
              <a:gd name="connsiteY26" fmla="*/ 222734 h 222734"/>
              <a:gd name="connsiteX27" fmla="*/ 6465260 w 9336116"/>
              <a:gd name="connsiteY27" fmla="*/ 222734 h 222734"/>
              <a:gd name="connsiteX28" fmla="*/ 6161837 w 9336116"/>
              <a:gd name="connsiteY28" fmla="*/ 222734 h 222734"/>
              <a:gd name="connsiteX29" fmla="*/ 5671690 w 9336116"/>
              <a:gd name="connsiteY29" fmla="*/ 222734 h 222734"/>
              <a:gd name="connsiteX30" fmla="*/ 5368267 w 9336116"/>
              <a:gd name="connsiteY30" fmla="*/ 222734 h 222734"/>
              <a:gd name="connsiteX31" fmla="*/ 4971482 w 9336116"/>
              <a:gd name="connsiteY31" fmla="*/ 222734 h 222734"/>
              <a:gd name="connsiteX32" fmla="*/ 4668058 w 9336116"/>
              <a:gd name="connsiteY32" fmla="*/ 222734 h 222734"/>
              <a:gd name="connsiteX33" fmla="*/ 3897828 w 9336116"/>
              <a:gd name="connsiteY33" fmla="*/ 222734 h 222734"/>
              <a:gd name="connsiteX34" fmla="*/ 3314321 w 9336116"/>
              <a:gd name="connsiteY34" fmla="*/ 222734 h 222734"/>
              <a:gd name="connsiteX35" fmla="*/ 2637453 w 9336116"/>
              <a:gd name="connsiteY35" fmla="*/ 222734 h 222734"/>
              <a:gd name="connsiteX36" fmla="*/ 2334029 w 9336116"/>
              <a:gd name="connsiteY36" fmla="*/ 222734 h 222734"/>
              <a:gd name="connsiteX37" fmla="*/ 1750522 w 9336116"/>
              <a:gd name="connsiteY37" fmla="*/ 222734 h 222734"/>
              <a:gd name="connsiteX38" fmla="*/ 1167015 w 9336116"/>
              <a:gd name="connsiteY38" fmla="*/ 222734 h 222734"/>
              <a:gd name="connsiteX39" fmla="*/ 0 w 9336116"/>
              <a:gd name="connsiteY39" fmla="*/ 222734 h 222734"/>
              <a:gd name="connsiteX40" fmla="*/ 0 w 9336116"/>
              <a:gd name="connsiteY40" fmla="*/ 0 h 22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36116" h="222734" fill="none" extrusionOk="0">
                <a:moveTo>
                  <a:pt x="0" y="0"/>
                </a:moveTo>
                <a:cubicBezTo>
                  <a:pt x="120494" y="6126"/>
                  <a:pt x="206758" y="43479"/>
                  <a:pt x="303424" y="0"/>
                </a:cubicBezTo>
                <a:cubicBezTo>
                  <a:pt x="397672" y="-28257"/>
                  <a:pt x="691666" y="43238"/>
                  <a:pt x="886931" y="0"/>
                </a:cubicBezTo>
                <a:cubicBezTo>
                  <a:pt x="1149161" y="-8960"/>
                  <a:pt x="1126729" y="25852"/>
                  <a:pt x="1190355" y="0"/>
                </a:cubicBezTo>
                <a:cubicBezTo>
                  <a:pt x="1269229" y="-2330"/>
                  <a:pt x="1409714" y="-5896"/>
                  <a:pt x="1493779" y="0"/>
                </a:cubicBezTo>
                <a:cubicBezTo>
                  <a:pt x="1579134" y="-5372"/>
                  <a:pt x="1926926" y="37087"/>
                  <a:pt x="2077286" y="0"/>
                </a:cubicBezTo>
                <a:cubicBezTo>
                  <a:pt x="2224591" y="-44702"/>
                  <a:pt x="2403962" y="27287"/>
                  <a:pt x="2660793" y="0"/>
                </a:cubicBezTo>
                <a:cubicBezTo>
                  <a:pt x="2917220" y="-46114"/>
                  <a:pt x="2861078" y="4239"/>
                  <a:pt x="2964217" y="0"/>
                </a:cubicBezTo>
                <a:cubicBezTo>
                  <a:pt x="3067379" y="1699"/>
                  <a:pt x="3316640" y="6345"/>
                  <a:pt x="3454363" y="0"/>
                </a:cubicBezTo>
                <a:cubicBezTo>
                  <a:pt x="3580006" y="-11512"/>
                  <a:pt x="3664078" y="23848"/>
                  <a:pt x="3851148" y="0"/>
                </a:cubicBezTo>
                <a:cubicBezTo>
                  <a:pt x="4047162" y="-1489"/>
                  <a:pt x="4312418" y="70845"/>
                  <a:pt x="4621377" y="0"/>
                </a:cubicBezTo>
                <a:cubicBezTo>
                  <a:pt x="4950820" y="-46533"/>
                  <a:pt x="4817548" y="34820"/>
                  <a:pt x="4924801" y="0"/>
                </a:cubicBezTo>
                <a:cubicBezTo>
                  <a:pt x="5058724" y="-4568"/>
                  <a:pt x="5386353" y="6829"/>
                  <a:pt x="5601670" y="0"/>
                </a:cubicBezTo>
                <a:cubicBezTo>
                  <a:pt x="5806508" y="-60045"/>
                  <a:pt x="5855283" y="7236"/>
                  <a:pt x="5998455" y="0"/>
                </a:cubicBezTo>
                <a:cubicBezTo>
                  <a:pt x="6149631" y="-41509"/>
                  <a:pt x="6455512" y="49670"/>
                  <a:pt x="6675323" y="0"/>
                </a:cubicBezTo>
                <a:cubicBezTo>
                  <a:pt x="6845782" y="-26779"/>
                  <a:pt x="7006499" y="9326"/>
                  <a:pt x="7072108" y="0"/>
                </a:cubicBezTo>
                <a:cubicBezTo>
                  <a:pt x="7167690" y="-14834"/>
                  <a:pt x="7262857" y="6371"/>
                  <a:pt x="7375532" y="0"/>
                </a:cubicBezTo>
                <a:cubicBezTo>
                  <a:pt x="7500729" y="-16146"/>
                  <a:pt x="7633591" y="19267"/>
                  <a:pt x="7772317" y="0"/>
                </a:cubicBezTo>
                <a:cubicBezTo>
                  <a:pt x="7883221" y="-37006"/>
                  <a:pt x="7950152" y="11929"/>
                  <a:pt x="8075740" y="0"/>
                </a:cubicBezTo>
                <a:cubicBezTo>
                  <a:pt x="8212149" y="-27887"/>
                  <a:pt x="8327004" y="50531"/>
                  <a:pt x="8565886" y="0"/>
                </a:cubicBezTo>
                <a:cubicBezTo>
                  <a:pt x="8764185" y="8947"/>
                  <a:pt x="9066563" y="-59397"/>
                  <a:pt x="9336116" y="0"/>
                </a:cubicBezTo>
                <a:cubicBezTo>
                  <a:pt x="9360611" y="97474"/>
                  <a:pt x="9324651" y="144221"/>
                  <a:pt x="9336116" y="222734"/>
                </a:cubicBezTo>
                <a:cubicBezTo>
                  <a:pt x="9053402" y="246216"/>
                  <a:pt x="8822445" y="178582"/>
                  <a:pt x="8565886" y="222734"/>
                </a:cubicBezTo>
                <a:cubicBezTo>
                  <a:pt x="8312591" y="289390"/>
                  <a:pt x="8133349" y="181879"/>
                  <a:pt x="7795657" y="222734"/>
                </a:cubicBezTo>
                <a:cubicBezTo>
                  <a:pt x="7464577" y="225683"/>
                  <a:pt x="7619108" y="240854"/>
                  <a:pt x="7492233" y="222734"/>
                </a:cubicBezTo>
                <a:cubicBezTo>
                  <a:pt x="7394468" y="202828"/>
                  <a:pt x="7082566" y="117818"/>
                  <a:pt x="6908726" y="222734"/>
                </a:cubicBezTo>
                <a:cubicBezTo>
                  <a:pt x="6676224" y="280967"/>
                  <a:pt x="6425563" y="172957"/>
                  <a:pt x="6325219" y="222734"/>
                </a:cubicBezTo>
                <a:cubicBezTo>
                  <a:pt x="6178509" y="256952"/>
                  <a:pt x="6090241" y="220683"/>
                  <a:pt x="6021795" y="222734"/>
                </a:cubicBezTo>
                <a:cubicBezTo>
                  <a:pt x="5939021" y="187022"/>
                  <a:pt x="5811635" y="199190"/>
                  <a:pt x="5625010" y="222734"/>
                </a:cubicBezTo>
                <a:cubicBezTo>
                  <a:pt x="5409729" y="199684"/>
                  <a:pt x="5119791" y="123962"/>
                  <a:pt x="4854780" y="222734"/>
                </a:cubicBezTo>
                <a:cubicBezTo>
                  <a:pt x="4649150" y="336104"/>
                  <a:pt x="4707473" y="220723"/>
                  <a:pt x="4551357" y="222734"/>
                </a:cubicBezTo>
                <a:cubicBezTo>
                  <a:pt x="4408521" y="255511"/>
                  <a:pt x="4261620" y="195717"/>
                  <a:pt x="3967849" y="222734"/>
                </a:cubicBezTo>
                <a:cubicBezTo>
                  <a:pt x="3689711" y="264321"/>
                  <a:pt x="3603024" y="163334"/>
                  <a:pt x="3290981" y="222734"/>
                </a:cubicBezTo>
                <a:cubicBezTo>
                  <a:pt x="3003499" y="263010"/>
                  <a:pt x="2914589" y="194637"/>
                  <a:pt x="2707474" y="222734"/>
                </a:cubicBezTo>
                <a:cubicBezTo>
                  <a:pt x="2481543" y="269469"/>
                  <a:pt x="2429006" y="206304"/>
                  <a:pt x="2217328" y="222734"/>
                </a:cubicBezTo>
                <a:cubicBezTo>
                  <a:pt x="2018818" y="237201"/>
                  <a:pt x="1972544" y="214603"/>
                  <a:pt x="1820543" y="222734"/>
                </a:cubicBezTo>
                <a:cubicBezTo>
                  <a:pt x="1649208" y="242661"/>
                  <a:pt x="1617324" y="191504"/>
                  <a:pt x="1423758" y="222734"/>
                </a:cubicBezTo>
                <a:cubicBezTo>
                  <a:pt x="1250325" y="256931"/>
                  <a:pt x="1036846" y="218310"/>
                  <a:pt x="933612" y="222734"/>
                </a:cubicBezTo>
                <a:cubicBezTo>
                  <a:pt x="825923" y="251606"/>
                  <a:pt x="702986" y="201783"/>
                  <a:pt x="630188" y="222734"/>
                </a:cubicBezTo>
                <a:cubicBezTo>
                  <a:pt x="586291" y="196727"/>
                  <a:pt x="173131" y="156533"/>
                  <a:pt x="0" y="222734"/>
                </a:cubicBezTo>
                <a:cubicBezTo>
                  <a:pt x="-11175" y="118237"/>
                  <a:pt x="13687" y="85201"/>
                  <a:pt x="0" y="0"/>
                </a:cubicBezTo>
                <a:close/>
              </a:path>
              <a:path w="9336116" h="222734" stroke="0" extrusionOk="0">
                <a:moveTo>
                  <a:pt x="0" y="0"/>
                </a:moveTo>
                <a:cubicBezTo>
                  <a:pt x="121963" y="-5463"/>
                  <a:pt x="284391" y="7755"/>
                  <a:pt x="583507" y="0"/>
                </a:cubicBezTo>
                <a:cubicBezTo>
                  <a:pt x="701999" y="-24537"/>
                  <a:pt x="830160" y="31043"/>
                  <a:pt x="980292" y="0"/>
                </a:cubicBezTo>
                <a:cubicBezTo>
                  <a:pt x="1083126" y="-47276"/>
                  <a:pt x="1321595" y="7244"/>
                  <a:pt x="1470438" y="0"/>
                </a:cubicBezTo>
                <a:cubicBezTo>
                  <a:pt x="1634480" y="-13148"/>
                  <a:pt x="1651791" y="18426"/>
                  <a:pt x="1773862" y="0"/>
                </a:cubicBezTo>
                <a:cubicBezTo>
                  <a:pt x="1876502" y="1458"/>
                  <a:pt x="2326381" y="83613"/>
                  <a:pt x="2544092" y="0"/>
                </a:cubicBezTo>
                <a:cubicBezTo>
                  <a:pt x="2824320" y="-58409"/>
                  <a:pt x="2932176" y="-9487"/>
                  <a:pt x="3127599" y="0"/>
                </a:cubicBezTo>
                <a:cubicBezTo>
                  <a:pt x="3295298" y="-25233"/>
                  <a:pt x="3348513" y="34347"/>
                  <a:pt x="3431023" y="0"/>
                </a:cubicBezTo>
                <a:cubicBezTo>
                  <a:pt x="3496973" y="-12777"/>
                  <a:pt x="3872511" y="50487"/>
                  <a:pt x="4014530" y="0"/>
                </a:cubicBezTo>
                <a:cubicBezTo>
                  <a:pt x="4150180" y="-28772"/>
                  <a:pt x="4393483" y="-6550"/>
                  <a:pt x="4598037" y="0"/>
                </a:cubicBezTo>
                <a:cubicBezTo>
                  <a:pt x="4847316" y="-26725"/>
                  <a:pt x="4757641" y="25546"/>
                  <a:pt x="4901461" y="0"/>
                </a:cubicBezTo>
                <a:cubicBezTo>
                  <a:pt x="5024743" y="-21632"/>
                  <a:pt x="5108316" y="-14200"/>
                  <a:pt x="5298246" y="0"/>
                </a:cubicBezTo>
                <a:cubicBezTo>
                  <a:pt x="5496007" y="34901"/>
                  <a:pt x="5840925" y="53282"/>
                  <a:pt x="6068475" y="0"/>
                </a:cubicBezTo>
                <a:cubicBezTo>
                  <a:pt x="6311813" y="-60956"/>
                  <a:pt x="6432770" y="64602"/>
                  <a:pt x="6651983" y="0"/>
                </a:cubicBezTo>
                <a:cubicBezTo>
                  <a:pt x="6827233" y="-38737"/>
                  <a:pt x="6978948" y="12387"/>
                  <a:pt x="7235490" y="0"/>
                </a:cubicBezTo>
                <a:cubicBezTo>
                  <a:pt x="7499033" y="-34907"/>
                  <a:pt x="7544866" y="63278"/>
                  <a:pt x="7725636" y="0"/>
                </a:cubicBezTo>
                <a:cubicBezTo>
                  <a:pt x="7907164" y="-37765"/>
                  <a:pt x="7897926" y="8404"/>
                  <a:pt x="8029060" y="0"/>
                </a:cubicBezTo>
                <a:cubicBezTo>
                  <a:pt x="8162108" y="-11629"/>
                  <a:pt x="8222988" y="9599"/>
                  <a:pt x="8332484" y="0"/>
                </a:cubicBezTo>
                <a:cubicBezTo>
                  <a:pt x="8428695" y="-10002"/>
                  <a:pt x="8547108" y="27728"/>
                  <a:pt x="8729268" y="0"/>
                </a:cubicBezTo>
                <a:cubicBezTo>
                  <a:pt x="8877410" y="-8437"/>
                  <a:pt x="9075867" y="77431"/>
                  <a:pt x="9336116" y="0"/>
                </a:cubicBezTo>
                <a:cubicBezTo>
                  <a:pt x="9363320" y="72470"/>
                  <a:pt x="9315865" y="151951"/>
                  <a:pt x="9336116" y="222734"/>
                </a:cubicBezTo>
                <a:cubicBezTo>
                  <a:pt x="9083929" y="249033"/>
                  <a:pt x="8910353" y="187365"/>
                  <a:pt x="8752609" y="222734"/>
                </a:cubicBezTo>
                <a:cubicBezTo>
                  <a:pt x="8576201" y="234863"/>
                  <a:pt x="8532621" y="179604"/>
                  <a:pt x="8355824" y="222734"/>
                </a:cubicBezTo>
                <a:cubicBezTo>
                  <a:pt x="8177416" y="249720"/>
                  <a:pt x="8201851" y="217565"/>
                  <a:pt x="8052400" y="222734"/>
                </a:cubicBezTo>
                <a:cubicBezTo>
                  <a:pt x="7896554" y="231473"/>
                  <a:pt x="7823415" y="194738"/>
                  <a:pt x="7655615" y="222734"/>
                </a:cubicBezTo>
                <a:cubicBezTo>
                  <a:pt x="7488340" y="247616"/>
                  <a:pt x="7430060" y="217747"/>
                  <a:pt x="7258830" y="222734"/>
                </a:cubicBezTo>
                <a:cubicBezTo>
                  <a:pt x="7106537" y="247192"/>
                  <a:pt x="6939026" y="199923"/>
                  <a:pt x="6862045" y="222734"/>
                </a:cubicBezTo>
                <a:cubicBezTo>
                  <a:pt x="6775273" y="235874"/>
                  <a:pt x="6648430" y="172390"/>
                  <a:pt x="6465260" y="222734"/>
                </a:cubicBezTo>
                <a:cubicBezTo>
                  <a:pt x="6289119" y="244581"/>
                  <a:pt x="6229371" y="221982"/>
                  <a:pt x="6161837" y="222734"/>
                </a:cubicBezTo>
                <a:cubicBezTo>
                  <a:pt x="6077091" y="275847"/>
                  <a:pt x="5832050" y="221656"/>
                  <a:pt x="5671690" y="222734"/>
                </a:cubicBezTo>
                <a:cubicBezTo>
                  <a:pt x="5489727" y="278256"/>
                  <a:pt x="5465929" y="182506"/>
                  <a:pt x="5368267" y="222734"/>
                </a:cubicBezTo>
                <a:cubicBezTo>
                  <a:pt x="5252970" y="253352"/>
                  <a:pt x="5095140" y="219343"/>
                  <a:pt x="4971482" y="222734"/>
                </a:cubicBezTo>
                <a:cubicBezTo>
                  <a:pt x="4845174" y="226199"/>
                  <a:pt x="4737168" y="214350"/>
                  <a:pt x="4668058" y="222734"/>
                </a:cubicBezTo>
                <a:cubicBezTo>
                  <a:pt x="4603743" y="231557"/>
                  <a:pt x="4173108" y="79270"/>
                  <a:pt x="3897828" y="222734"/>
                </a:cubicBezTo>
                <a:cubicBezTo>
                  <a:pt x="3656225" y="320072"/>
                  <a:pt x="3448621" y="201677"/>
                  <a:pt x="3314321" y="222734"/>
                </a:cubicBezTo>
                <a:cubicBezTo>
                  <a:pt x="3205853" y="272486"/>
                  <a:pt x="2866604" y="154381"/>
                  <a:pt x="2637453" y="222734"/>
                </a:cubicBezTo>
                <a:cubicBezTo>
                  <a:pt x="2422403" y="295908"/>
                  <a:pt x="2460086" y="209645"/>
                  <a:pt x="2334029" y="222734"/>
                </a:cubicBezTo>
                <a:cubicBezTo>
                  <a:pt x="2222726" y="283991"/>
                  <a:pt x="2035884" y="188654"/>
                  <a:pt x="1750522" y="222734"/>
                </a:cubicBezTo>
                <a:cubicBezTo>
                  <a:pt x="1472080" y="280365"/>
                  <a:pt x="1416207" y="214596"/>
                  <a:pt x="1167015" y="222734"/>
                </a:cubicBezTo>
                <a:cubicBezTo>
                  <a:pt x="966591" y="223398"/>
                  <a:pt x="479438" y="111894"/>
                  <a:pt x="0" y="222734"/>
                </a:cubicBezTo>
                <a:cubicBezTo>
                  <a:pt x="-1127" y="108686"/>
                  <a:pt x="17180" y="65693"/>
                  <a:pt x="0" y="0"/>
                </a:cubicBezTo>
                <a:close/>
              </a:path>
              <a:path w="9336116" h="222734" fill="none" stroke="0" extrusionOk="0">
                <a:moveTo>
                  <a:pt x="0" y="0"/>
                </a:moveTo>
                <a:cubicBezTo>
                  <a:pt x="88534" y="11541"/>
                  <a:pt x="206391" y="36733"/>
                  <a:pt x="303424" y="0"/>
                </a:cubicBezTo>
                <a:cubicBezTo>
                  <a:pt x="390915" y="-20969"/>
                  <a:pt x="582261" y="11557"/>
                  <a:pt x="886931" y="0"/>
                </a:cubicBezTo>
                <a:cubicBezTo>
                  <a:pt x="1134331" y="-10308"/>
                  <a:pt x="1127726" y="20918"/>
                  <a:pt x="1190355" y="0"/>
                </a:cubicBezTo>
                <a:cubicBezTo>
                  <a:pt x="1242350" y="-48663"/>
                  <a:pt x="1417236" y="7316"/>
                  <a:pt x="1493779" y="0"/>
                </a:cubicBezTo>
                <a:cubicBezTo>
                  <a:pt x="1618488" y="-39919"/>
                  <a:pt x="1895986" y="46891"/>
                  <a:pt x="2077286" y="0"/>
                </a:cubicBezTo>
                <a:cubicBezTo>
                  <a:pt x="2233529" y="-3299"/>
                  <a:pt x="2385006" y="20881"/>
                  <a:pt x="2660793" y="0"/>
                </a:cubicBezTo>
                <a:cubicBezTo>
                  <a:pt x="2905991" y="-39404"/>
                  <a:pt x="2865651" y="-1093"/>
                  <a:pt x="2964217" y="0"/>
                </a:cubicBezTo>
                <a:cubicBezTo>
                  <a:pt x="3049593" y="-12812"/>
                  <a:pt x="3335382" y="-11820"/>
                  <a:pt x="3454363" y="0"/>
                </a:cubicBezTo>
                <a:cubicBezTo>
                  <a:pt x="3582249" y="-2218"/>
                  <a:pt x="3665882" y="26426"/>
                  <a:pt x="3851148" y="0"/>
                </a:cubicBezTo>
                <a:cubicBezTo>
                  <a:pt x="4008574" y="-42741"/>
                  <a:pt x="4280345" y="140702"/>
                  <a:pt x="4621377" y="0"/>
                </a:cubicBezTo>
                <a:cubicBezTo>
                  <a:pt x="4927276" y="-58536"/>
                  <a:pt x="4827983" y="31195"/>
                  <a:pt x="4924801" y="0"/>
                </a:cubicBezTo>
                <a:cubicBezTo>
                  <a:pt x="5047533" y="-11458"/>
                  <a:pt x="5405639" y="90050"/>
                  <a:pt x="5601670" y="0"/>
                </a:cubicBezTo>
                <a:cubicBezTo>
                  <a:pt x="5812327" y="-71546"/>
                  <a:pt x="5892418" y="15301"/>
                  <a:pt x="5998455" y="0"/>
                </a:cubicBezTo>
                <a:cubicBezTo>
                  <a:pt x="6110954" y="-3078"/>
                  <a:pt x="6509363" y="53465"/>
                  <a:pt x="6675323" y="0"/>
                </a:cubicBezTo>
                <a:cubicBezTo>
                  <a:pt x="6822424" y="-51452"/>
                  <a:pt x="6982596" y="25512"/>
                  <a:pt x="7072108" y="0"/>
                </a:cubicBezTo>
                <a:cubicBezTo>
                  <a:pt x="7153446" y="-10314"/>
                  <a:pt x="7258415" y="745"/>
                  <a:pt x="7375532" y="0"/>
                </a:cubicBezTo>
                <a:cubicBezTo>
                  <a:pt x="7493286" y="-12407"/>
                  <a:pt x="7636891" y="46352"/>
                  <a:pt x="7772317" y="0"/>
                </a:cubicBezTo>
                <a:cubicBezTo>
                  <a:pt x="7893969" y="-43080"/>
                  <a:pt x="7931783" y="7752"/>
                  <a:pt x="8075740" y="0"/>
                </a:cubicBezTo>
                <a:cubicBezTo>
                  <a:pt x="8190652" y="16661"/>
                  <a:pt x="8325280" y="25503"/>
                  <a:pt x="8565886" y="0"/>
                </a:cubicBezTo>
                <a:cubicBezTo>
                  <a:pt x="8804245" y="-59066"/>
                  <a:pt x="9042889" y="77002"/>
                  <a:pt x="9336116" y="0"/>
                </a:cubicBezTo>
                <a:cubicBezTo>
                  <a:pt x="9358667" y="94749"/>
                  <a:pt x="9339149" y="146749"/>
                  <a:pt x="9336116" y="222734"/>
                </a:cubicBezTo>
                <a:cubicBezTo>
                  <a:pt x="9127301" y="207042"/>
                  <a:pt x="8881401" y="195333"/>
                  <a:pt x="8565886" y="222734"/>
                </a:cubicBezTo>
                <a:cubicBezTo>
                  <a:pt x="8283572" y="356069"/>
                  <a:pt x="8134463" y="200293"/>
                  <a:pt x="7795657" y="222734"/>
                </a:cubicBezTo>
                <a:cubicBezTo>
                  <a:pt x="7462164" y="255881"/>
                  <a:pt x="7604631" y="218271"/>
                  <a:pt x="7492233" y="222734"/>
                </a:cubicBezTo>
                <a:cubicBezTo>
                  <a:pt x="7326695" y="224353"/>
                  <a:pt x="7096409" y="148598"/>
                  <a:pt x="6908726" y="222734"/>
                </a:cubicBezTo>
                <a:cubicBezTo>
                  <a:pt x="6729181" y="270962"/>
                  <a:pt x="6445377" y="216260"/>
                  <a:pt x="6325219" y="222734"/>
                </a:cubicBezTo>
                <a:cubicBezTo>
                  <a:pt x="6209834" y="264503"/>
                  <a:pt x="6101315" y="231085"/>
                  <a:pt x="6021795" y="222734"/>
                </a:cubicBezTo>
                <a:cubicBezTo>
                  <a:pt x="5981659" y="208019"/>
                  <a:pt x="5808319" y="186193"/>
                  <a:pt x="5625010" y="222734"/>
                </a:cubicBezTo>
                <a:cubicBezTo>
                  <a:pt x="5463422" y="281447"/>
                  <a:pt x="5097339" y="146857"/>
                  <a:pt x="4854780" y="222734"/>
                </a:cubicBezTo>
                <a:cubicBezTo>
                  <a:pt x="4624247" y="332763"/>
                  <a:pt x="4692629" y="192813"/>
                  <a:pt x="4551357" y="222734"/>
                </a:cubicBezTo>
                <a:cubicBezTo>
                  <a:pt x="4389606" y="251508"/>
                  <a:pt x="4259588" y="217337"/>
                  <a:pt x="3967849" y="222734"/>
                </a:cubicBezTo>
                <a:cubicBezTo>
                  <a:pt x="3680851" y="223702"/>
                  <a:pt x="3623028" y="164879"/>
                  <a:pt x="3290981" y="222734"/>
                </a:cubicBezTo>
                <a:cubicBezTo>
                  <a:pt x="2950546" y="288135"/>
                  <a:pt x="2919374" y="204059"/>
                  <a:pt x="2707474" y="222734"/>
                </a:cubicBezTo>
                <a:cubicBezTo>
                  <a:pt x="2501172" y="253694"/>
                  <a:pt x="2414226" y="208643"/>
                  <a:pt x="2217328" y="222734"/>
                </a:cubicBezTo>
                <a:cubicBezTo>
                  <a:pt x="2032261" y="239333"/>
                  <a:pt x="1977574" y="211192"/>
                  <a:pt x="1820543" y="222734"/>
                </a:cubicBezTo>
                <a:cubicBezTo>
                  <a:pt x="1650174" y="234081"/>
                  <a:pt x="1615751" y="194054"/>
                  <a:pt x="1423758" y="222734"/>
                </a:cubicBezTo>
                <a:cubicBezTo>
                  <a:pt x="1223220" y="232618"/>
                  <a:pt x="1017292" y="219241"/>
                  <a:pt x="933612" y="222734"/>
                </a:cubicBezTo>
                <a:cubicBezTo>
                  <a:pt x="838280" y="249003"/>
                  <a:pt x="702753" y="201501"/>
                  <a:pt x="630188" y="222734"/>
                </a:cubicBezTo>
                <a:cubicBezTo>
                  <a:pt x="553926" y="254063"/>
                  <a:pt x="202116" y="151987"/>
                  <a:pt x="0" y="222734"/>
                </a:cubicBezTo>
                <a:cubicBezTo>
                  <a:pt x="-22629" y="112951"/>
                  <a:pt x="14039" y="84065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9336116"/>
                      <a:gd name="connsiteY0" fmla="*/ 0 h 222734"/>
                      <a:gd name="connsiteX1" fmla="*/ 303424 w 9336116"/>
                      <a:gd name="connsiteY1" fmla="*/ 0 h 222734"/>
                      <a:gd name="connsiteX2" fmla="*/ 886931 w 9336116"/>
                      <a:gd name="connsiteY2" fmla="*/ 0 h 222734"/>
                      <a:gd name="connsiteX3" fmla="*/ 1190355 w 9336116"/>
                      <a:gd name="connsiteY3" fmla="*/ 0 h 222734"/>
                      <a:gd name="connsiteX4" fmla="*/ 1493779 w 9336116"/>
                      <a:gd name="connsiteY4" fmla="*/ 0 h 222734"/>
                      <a:gd name="connsiteX5" fmla="*/ 2077286 w 9336116"/>
                      <a:gd name="connsiteY5" fmla="*/ 0 h 222734"/>
                      <a:gd name="connsiteX6" fmla="*/ 2660793 w 9336116"/>
                      <a:gd name="connsiteY6" fmla="*/ 0 h 222734"/>
                      <a:gd name="connsiteX7" fmla="*/ 2964217 w 9336116"/>
                      <a:gd name="connsiteY7" fmla="*/ 0 h 222734"/>
                      <a:gd name="connsiteX8" fmla="*/ 3454363 w 9336116"/>
                      <a:gd name="connsiteY8" fmla="*/ 0 h 222734"/>
                      <a:gd name="connsiteX9" fmla="*/ 3851148 w 9336116"/>
                      <a:gd name="connsiteY9" fmla="*/ 0 h 222734"/>
                      <a:gd name="connsiteX10" fmla="*/ 4621377 w 9336116"/>
                      <a:gd name="connsiteY10" fmla="*/ 0 h 222734"/>
                      <a:gd name="connsiteX11" fmla="*/ 4924801 w 9336116"/>
                      <a:gd name="connsiteY11" fmla="*/ 0 h 222734"/>
                      <a:gd name="connsiteX12" fmla="*/ 5601670 w 9336116"/>
                      <a:gd name="connsiteY12" fmla="*/ 0 h 222734"/>
                      <a:gd name="connsiteX13" fmla="*/ 5998455 w 9336116"/>
                      <a:gd name="connsiteY13" fmla="*/ 0 h 222734"/>
                      <a:gd name="connsiteX14" fmla="*/ 6675323 w 9336116"/>
                      <a:gd name="connsiteY14" fmla="*/ 0 h 222734"/>
                      <a:gd name="connsiteX15" fmla="*/ 7072108 w 9336116"/>
                      <a:gd name="connsiteY15" fmla="*/ 0 h 222734"/>
                      <a:gd name="connsiteX16" fmla="*/ 7375532 w 9336116"/>
                      <a:gd name="connsiteY16" fmla="*/ 0 h 222734"/>
                      <a:gd name="connsiteX17" fmla="*/ 7772317 w 9336116"/>
                      <a:gd name="connsiteY17" fmla="*/ 0 h 222734"/>
                      <a:gd name="connsiteX18" fmla="*/ 8075740 w 9336116"/>
                      <a:gd name="connsiteY18" fmla="*/ 0 h 222734"/>
                      <a:gd name="connsiteX19" fmla="*/ 8565886 w 9336116"/>
                      <a:gd name="connsiteY19" fmla="*/ 0 h 222734"/>
                      <a:gd name="connsiteX20" fmla="*/ 9336116 w 9336116"/>
                      <a:gd name="connsiteY20" fmla="*/ 0 h 222734"/>
                      <a:gd name="connsiteX21" fmla="*/ 9336116 w 9336116"/>
                      <a:gd name="connsiteY21" fmla="*/ 222734 h 222734"/>
                      <a:gd name="connsiteX22" fmla="*/ 8565886 w 9336116"/>
                      <a:gd name="connsiteY22" fmla="*/ 222734 h 222734"/>
                      <a:gd name="connsiteX23" fmla="*/ 7795657 w 9336116"/>
                      <a:gd name="connsiteY23" fmla="*/ 222734 h 222734"/>
                      <a:gd name="connsiteX24" fmla="*/ 7492233 w 9336116"/>
                      <a:gd name="connsiteY24" fmla="*/ 222734 h 222734"/>
                      <a:gd name="connsiteX25" fmla="*/ 6908726 w 9336116"/>
                      <a:gd name="connsiteY25" fmla="*/ 222734 h 222734"/>
                      <a:gd name="connsiteX26" fmla="*/ 6325219 w 9336116"/>
                      <a:gd name="connsiteY26" fmla="*/ 222734 h 222734"/>
                      <a:gd name="connsiteX27" fmla="*/ 6021795 w 9336116"/>
                      <a:gd name="connsiteY27" fmla="*/ 222734 h 222734"/>
                      <a:gd name="connsiteX28" fmla="*/ 5625010 w 9336116"/>
                      <a:gd name="connsiteY28" fmla="*/ 222734 h 222734"/>
                      <a:gd name="connsiteX29" fmla="*/ 4854780 w 9336116"/>
                      <a:gd name="connsiteY29" fmla="*/ 222734 h 222734"/>
                      <a:gd name="connsiteX30" fmla="*/ 4551357 w 9336116"/>
                      <a:gd name="connsiteY30" fmla="*/ 222734 h 222734"/>
                      <a:gd name="connsiteX31" fmla="*/ 3967849 w 9336116"/>
                      <a:gd name="connsiteY31" fmla="*/ 222734 h 222734"/>
                      <a:gd name="connsiteX32" fmla="*/ 3290981 w 9336116"/>
                      <a:gd name="connsiteY32" fmla="*/ 222734 h 222734"/>
                      <a:gd name="connsiteX33" fmla="*/ 2707474 w 9336116"/>
                      <a:gd name="connsiteY33" fmla="*/ 222734 h 222734"/>
                      <a:gd name="connsiteX34" fmla="*/ 2217328 w 9336116"/>
                      <a:gd name="connsiteY34" fmla="*/ 222734 h 222734"/>
                      <a:gd name="connsiteX35" fmla="*/ 1820543 w 9336116"/>
                      <a:gd name="connsiteY35" fmla="*/ 222734 h 222734"/>
                      <a:gd name="connsiteX36" fmla="*/ 1423758 w 9336116"/>
                      <a:gd name="connsiteY36" fmla="*/ 222734 h 222734"/>
                      <a:gd name="connsiteX37" fmla="*/ 933612 w 9336116"/>
                      <a:gd name="connsiteY37" fmla="*/ 222734 h 222734"/>
                      <a:gd name="connsiteX38" fmla="*/ 630188 w 9336116"/>
                      <a:gd name="connsiteY38" fmla="*/ 222734 h 222734"/>
                      <a:gd name="connsiteX39" fmla="*/ 0 w 9336116"/>
                      <a:gd name="connsiteY39" fmla="*/ 222734 h 222734"/>
                      <a:gd name="connsiteX40" fmla="*/ 0 w 9336116"/>
                      <a:gd name="connsiteY40" fmla="*/ 0 h 2227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9336116" h="222734" fill="none" extrusionOk="0">
                        <a:moveTo>
                          <a:pt x="0" y="0"/>
                        </a:moveTo>
                        <a:cubicBezTo>
                          <a:pt x="99707" y="-4739"/>
                          <a:pt x="207444" y="33058"/>
                          <a:pt x="303424" y="0"/>
                        </a:cubicBezTo>
                        <a:cubicBezTo>
                          <a:pt x="399404" y="-33058"/>
                          <a:pt x="629942" y="10058"/>
                          <a:pt x="886931" y="0"/>
                        </a:cubicBezTo>
                        <a:cubicBezTo>
                          <a:pt x="1143920" y="-10058"/>
                          <a:pt x="1127448" y="22512"/>
                          <a:pt x="1190355" y="0"/>
                        </a:cubicBezTo>
                        <a:cubicBezTo>
                          <a:pt x="1253262" y="-22512"/>
                          <a:pt x="1392831" y="19130"/>
                          <a:pt x="1493779" y="0"/>
                        </a:cubicBezTo>
                        <a:cubicBezTo>
                          <a:pt x="1594727" y="-19130"/>
                          <a:pt x="1932508" y="27378"/>
                          <a:pt x="2077286" y="0"/>
                        </a:cubicBezTo>
                        <a:cubicBezTo>
                          <a:pt x="2222064" y="-27378"/>
                          <a:pt x="2412212" y="37557"/>
                          <a:pt x="2660793" y="0"/>
                        </a:cubicBezTo>
                        <a:cubicBezTo>
                          <a:pt x="2909374" y="-37557"/>
                          <a:pt x="2860584" y="2686"/>
                          <a:pt x="2964217" y="0"/>
                        </a:cubicBezTo>
                        <a:cubicBezTo>
                          <a:pt x="3067850" y="-2686"/>
                          <a:pt x="3328223" y="4272"/>
                          <a:pt x="3454363" y="0"/>
                        </a:cubicBezTo>
                        <a:cubicBezTo>
                          <a:pt x="3580503" y="-4272"/>
                          <a:pt x="3668360" y="28416"/>
                          <a:pt x="3851148" y="0"/>
                        </a:cubicBezTo>
                        <a:cubicBezTo>
                          <a:pt x="4033937" y="-28416"/>
                          <a:pt x="4300015" y="68920"/>
                          <a:pt x="4621377" y="0"/>
                        </a:cubicBezTo>
                        <a:cubicBezTo>
                          <a:pt x="4942739" y="-68920"/>
                          <a:pt x="4830928" y="35415"/>
                          <a:pt x="4924801" y="0"/>
                        </a:cubicBezTo>
                        <a:cubicBezTo>
                          <a:pt x="5018674" y="-35415"/>
                          <a:pt x="5399337" y="56724"/>
                          <a:pt x="5601670" y="0"/>
                        </a:cubicBezTo>
                        <a:cubicBezTo>
                          <a:pt x="5804003" y="-56724"/>
                          <a:pt x="5882317" y="22172"/>
                          <a:pt x="5998455" y="0"/>
                        </a:cubicBezTo>
                        <a:cubicBezTo>
                          <a:pt x="6114594" y="-22172"/>
                          <a:pt x="6502206" y="47398"/>
                          <a:pt x="6675323" y="0"/>
                        </a:cubicBezTo>
                        <a:cubicBezTo>
                          <a:pt x="6848440" y="-47398"/>
                          <a:pt x="6980873" y="17252"/>
                          <a:pt x="7072108" y="0"/>
                        </a:cubicBezTo>
                        <a:cubicBezTo>
                          <a:pt x="7163343" y="-17252"/>
                          <a:pt x="7256808" y="17317"/>
                          <a:pt x="7375532" y="0"/>
                        </a:cubicBezTo>
                        <a:cubicBezTo>
                          <a:pt x="7494256" y="-17317"/>
                          <a:pt x="7642905" y="35466"/>
                          <a:pt x="7772317" y="0"/>
                        </a:cubicBezTo>
                        <a:cubicBezTo>
                          <a:pt x="7901730" y="-35466"/>
                          <a:pt x="7949055" y="10903"/>
                          <a:pt x="8075740" y="0"/>
                        </a:cubicBezTo>
                        <a:cubicBezTo>
                          <a:pt x="8202425" y="-10903"/>
                          <a:pt x="8332749" y="46120"/>
                          <a:pt x="8565886" y="0"/>
                        </a:cubicBezTo>
                        <a:cubicBezTo>
                          <a:pt x="8799023" y="-46120"/>
                          <a:pt x="9065888" y="4969"/>
                          <a:pt x="9336116" y="0"/>
                        </a:cubicBezTo>
                        <a:cubicBezTo>
                          <a:pt x="9356677" y="97673"/>
                          <a:pt x="9333167" y="136235"/>
                          <a:pt x="9336116" y="222734"/>
                        </a:cubicBezTo>
                        <a:cubicBezTo>
                          <a:pt x="9119603" y="284752"/>
                          <a:pt x="8851281" y="140846"/>
                          <a:pt x="8565886" y="222734"/>
                        </a:cubicBezTo>
                        <a:cubicBezTo>
                          <a:pt x="8280491" y="304622"/>
                          <a:pt x="8136195" y="185522"/>
                          <a:pt x="7795657" y="222734"/>
                        </a:cubicBezTo>
                        <a:cubicBezTo>
                          <a:pt x="7455119" y="259946"/>
                          <a:pt x="7613934" y="218706"/>
                          <a:pt x="7492233" y="222734"/>
                        </a:cubicBezTo>
                        <a:cubicBezTo>
                          <a:pt x="7370532" y="226762"/>
                          <a:pt x="7108334" y="162781"/>
                          <a:pt x="6908726" y="222734"/>
                        </a:cubicBezTo>
                        <a:cubicBezTo>
                          <a:pt x="6709118" y="282687"/>
                          <a:pt x="6458697" y="183546"/>
                          <a:pt x="6325219" y="222734"/>
                        </a:cubicBezTo>
                        <a:cubicBezTo>
                          <a:pt x="6191741" y="261922"/>
                          <a:pt x="6094732" y="213791"/>
                          <a:pt x="6021795" y="222734"/>
                        </a:cubicBezTo>
                        <a:cubicBezTo>
                          <a:pt x="5948858" y="231677"/>
                          <a:pt x="5798052" y="192923"/>
                          <a:pt x="5625010" y="222734"/>
                        </a:cubicBezTo>
                        <a:cubicBezTo>
                          <a:pt x="5451969" y="252545"/>
                          <a:pt x="5092575" y="133254"/>
                          <a:pt x="4854780" y="222734"/>
                        </a:cubicBezTo>
                        <a:cubicBezTo>
                          <a:pt x="4616985" y="312214"/>
                          <a:pt x="4693117" y="200373"/>
                          <a:pt x="4551357" y="222734"/>
                        </a:cubicBezTo>
                        <a:cubicBezTo>
                          <a:pt x="4409597" y="245095"/>
                          <a:pt x="4258521" y="207549"/>
                          <a:pt x="3967849" y="222734"/>
                        </a:cubicBezTo>
                        <a:cubicBezTo>
                          <a:pt x="3677177" y="237919"/>
                          <a:pt x="3602142" y="160339"/>
                          <a:pt x="3290981" y="222734"/>
                        </a:cubicBezTo>
                        <a:cubicBezTo>
                          <a:pt x="2979820" y="285129"/>
                          <a:pt x="2910803" y="194727"/>
                          <a:pt x="2707474" y="222734"/>
                        </a:cubicBezTo>
                        <a:cubicBezTo>
                          <a:pt x="2504145" y="250741"/>
                          <a:pt x="2411150" y="212913"/>
                          <a:pt x="2217328" y="222734"/>
                        </a:cubicBezTo>
                        <a:cubicBezTo>
                          <a:pt x="2023506" y="232555"/>
                          <a:pt x="1984180" y="214725"/>
                          <a:pt x="1820543" y="222734"/>
                        </a:cubicBezTo>
                        <a:cubicBezTo>
                          <a:pt x="1656907" y="230743"/>
                          <a:pt x="1612416" y="188235"/>
                          <a:pt x="1423758" y="222734"/>
                        </a:cubicBezTo>
                        <a:cubicBezTo>
                          <a:pt x="1235101" y="257233"/>
                          <a:pt x="1036049" y="194913"/>
                          <a:pt x="933612" y="222734"/>
                        </a:cubicBezTo>
                        <a:cubicBezTo>
                          <a:pt x="831175" y="250555"/>
                          <a:pt x="701977" y="198694"/>
                          <a:pt x="630188" y="222734"/>
                        </a:cubicBezTo>
                        <a:cubicBezTo>
                          <a:pt x="558399" y="246774"/>
                          <a:pt x="205806" y="181070"/>
                          <a:pt x="0" y="222734"/>
                        </a:cubicBezTo>
                        <a:cubicBezTo>
                          <a:pt x="-14927" y="117564"/>
                          <a:pt x="11453" y="89131"/>
                          <a:pt x="0" y="0"/>
                        </a:cubicBezTo>
                        <a:close/>
                      </a:path>
                      <a:path w="9336116" h="222734" stroke="0" extrusionOk="0">
                        <a:moveTo>
                          <a:pt x="0" y="0"/>
                        </a:moveTo>
                        <a:cubicBezTo>
                          <a:pt x="118513" y="-54364"/>
                          <a:pt x="309355" y="1349"/>
                          <a:pt x="583507" y="0"/>
                        </a:cubicBezTo>
                        <a:cubicBezTo>
                          <a:pt x="857659" y="-1349"/>
                          <a:pt x="878003" y="1238"/>
                          <a:pt x="980292" y="0"/>
                        </a:cubicBezTo>
                        <a:cubicBezTo>
                          <a:pt x="1082581" y="-1238"/>
                          <a:pt x="1314516" y="13311"/>
                          <a:pt x="1470438" y="0"/>
                        </a:cubicBezTo>
                        <a:cubicBezTo>
                          <a:pt x="1626360" y="-13311"/>
                          <a:pt x="1657561" y="9611"/>
                          <a:pt x="1773862" y="0"/>
                        </a:cubicBezTo>
                        <a:cubicBezTo>
                          <a:pt x="1890163" y="-9611"/>
                          <a:pt x="2247582" y="79906"/>
                          <a:pt x="2544092" y="0"/>
                        </a:cubicBezTo>
                        <a:cubicBezTo>
                          <a:pt x="2840602" y="-79906"/>
                          <a:pt x="2955766" y="28071"/>
                          <a:pt x="3127599" y="0"/>
                        </a:cubicBezTo>
                        <a:cubicBezTo>
                          <a:pt x="3299432" y="-28071"/>
                          <a:pt x="3339161" y="20606"/>
                          <a:pt x="3431023" y="0"/>
                        </a:cubicBezTo>
                        <a:cubicBezTo>
                          <a:pt x="3522885" y="-20606"/>
                          <a:pt x="3865834" y="28862"/>
                          <a:pt x="4014530" y="0"/>
                        </a:cubicBezTo>
                        <a:cubicBezTo>
                          <a:pt x="4163226" y="-28862"/>
                          <a:pt x="4350249" y="31072"/>
                          <a:pt x="4598037" y="0"/>
                        </a:cubicBezTo>
                        <a:cubicBezTo>
                          <a:pt x="4845825" y="-31072"/>
                          <a:pt x="4761807" y="25650"/>
                          <a:pt x="4901461" y="0"/>
                        </a:cubicBezTo>
                        <a:cubicBezTo>
                          <a:pt x="5041115" y="-25650"/>
                          <a:pt x="5119630" y="618"/>
                          <a:pt x="5298246" y="0"/>
                        </a:cubicBezTo>
                        <a:cubicBezTo>
                          <a:pt x="5476862" y="-618"/>
                          <a:pt x="5850966" y="10314"/>
                          <a:pt x="6068475" y="0"/>
                        </a:cubicBezTo>
                        <a:cubicBezTo>
                          <a:pt x="6285984" y="-10314"/>
                          <a:pt x="6460810" y="67266"/>
                          <a:pt x="6651983" y="0"/>
                        </a:cubicBezTo>
                        <a:cubicBezTo>
                          <a:pt x="6843156" y="-67266"/>
                          <a:pt x="6973965" y="33851"/>
                          <a:pt x="7235490" y="0"/>
                        </a:cubicBezTo>
                        <a:cubicBezTo>
                          <a:pt x="7497015" y="-33851"/>
                          <a:pt x="7547474" y="54011"/>
                          <a:pt x="7725636" y="0"/>
                        </a:cubicBezTo>
                        <a:cubicBezTo>
                          <a:pt x="7903798" y="-54011"/>
                          <a:pt x="7895685" y="10232"/>
                          <a:pt x="8029060" y="0"/>
                        </a:cubicBezTo>
                        <a:cubicBezTo>
                          <a:pt x="8162435" y="-10232"/>
                          <a:pt x="8214569" y="49"/>
                          <a:pt x="8332484" y="0"/>
                        </a:cubicBezTo>
                        <a:cubicBezTo>
                          <a:pt x="8450399" y="-49"/>
                          <a:pt x="8555114" y="23560"/>
                          <a:pt x="8729268" y="0"/>
                        </a:cubicBezTo>
                        <a:cubicBezTo>
                          <a:pt x="8903422" y="-23560"/>
                          <a:pt x="9078853" y="57051"/>
                          <a:pt x="9336116" y="0"/>
                        </a:cubicBezTo>
                        <a:cubicBezTo>
                          <a:pt x="9343992" y="77161"/>
                          <a:pt x="9313271" y="156793"/>
                          <a:pt x="9336116" y="222734"/>
                        </a:cubicBezTo>
                        <a:cubicBezTo>
                          <a:pt x="9077539" y="232592"/>
                          <a:pt x="8918557" y="192222"/>
                          <a:pt x="8752609" y="222734"/>
                        </a:cubicBezTo>
                        <a:cubicBezTo>
                          <a:pt x="8586661" y="253246"/>
                          <a:pt x="8528698" y="181626"/>
                          <a:pt x="8355824" y="222734"/>
                        </a:cubicBezTo>
                        <a:cubicBezTo>
                          <a:pt x="8182950" y="263842"/>
                          <a:pt x="8195954" y="209280"/>
                          <a:pt x="8052400" y="222734"/>
                        </a:cubicBezTo>
                        <a:cubicBezTo>
                          <a:pt x="7908846" y="236188"/>
                          <a:pt x="7821511" y="196068"/>
                          <a:pt x="7655615" y="222734"/>
                        </a:cubicBezTo>
                        <a:cubicBezTo>
                          <a:pt x="7489719" y="249400"/>
                          <a:pt x="7431620" y="203167"/>
                          <a:pt x="7258830" y="222734"/>
                        </a:cubicBezTo>
                        <a:cubicBezTo>
                          <a:pt x="7086041" y="242301"/>
                          <a:pt x="6963073" y="209996"/>
                          <a:pt x="6862045" y="222734"/>
                        </a:cubicBezTo>
                        <a:cubicBezTo>
                          <a:pt x="6761018" y="235472"/>
                          <a:pt x="6636760" y="184392"/>
                          <a:pt x="6465260" y="222734"/>
                        </a:cubicBezTo>
                        <a:cubicBezTo>
                          <a:pt x="6293760" y="261076"/>
                          <a:pt x="6223448" y="204534"/>
                          <a:pt x="6161837" y="222734"/>
                        </a:cubicBezTo>
                        <a:cubicBezTo>
                          <a:pt x="6100226" y="240934"/>
                          <a:pt x="5852145" y="169257"/>
                          <a:pt x="5671690" y="222734"/>
                        </a:cubicBezTo>
                        <a:cubicBezTo>
                          <a:pt x="5491235" y="276211"/>
                          <a:pt x="5470532" y="186628"/>
                          <a:pt x="5368267" y="222734"/>
                        </a:cubicBezTo>
                        <a:cubicBezTo>
                          <a:pt x="5266002" y="258840"/>
                          <a:pt x="5091462" y="220066"/>
                          <a:pt x="4971482" y="222734"/>
                        </a:cubicBezTo>
                        <a:cubicBezTo>
                          <a:pt x="4851502" y="225402"/>
                          <a:pt x="4736531" y="207075"/>
                          <a:pt x="4668058" y="222734"/>
                        </a:cubicBezTo>
                        <a:cubicBezTo>
                          <a:pt x="4599585" y="238393"/>
                          <a:pt x="4145788" y="131284"/>
                          <a:pt x="3897828" y="222734"/>
                        </a:cubicBezTo>
                        <a:cubicBezTo>
                          <a:pt x="3649868" y="314184"/>
                          <a:pt x="3457554" y="214741"/>
                          <a:pt x="3314321" y="222734"/>
                        </a:cubicBezTo>
                        <a:cubicBezTo>
                          <a:pt x="3171088" y="230727"/>
                          <a:pt x="2869538" y="149328"/>
                          <a:pt x="2637453" y="222734"/>
                        </a:cubicBezTo>
                        <a:cubicBezTo>
                          <a:pt x="2405368" y="296140"/>
                          <a:pt x="2449089" y="195774"/>
                          <a:pt x="2334029" y="222734"/>
                        </a:cubicBezTo>
                        <a:cubicBezTo>
                          <a:pt x="2218969" y="249694"/>
                          <a:pt x="2028329" y="171911"/>
                          <a:pt x="1750522" y="222734"/>
                        </a:cubicBezTo>
                        <a:cubicBezTo>
                          <a:pt x="1472715" y="273557"/>
                          <a:pt x="1417433" y="210563"/>
                          <a:pt x="1167015" y="222734"/>
                        </a:cubicBezTo>
                        <a:cubicBezTo>
                          <a:pt x="916597" y="234905"/>
                          <a:pt x="480220" y="127131"/>
                          <a:pt x="0" y="222734"/>
                        </a:cubicBezTo>
                        <a:cubicBezTo>
                          <a:pt x="-298" y="119789"/>
                          <a:pt x="15839" y="6200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2904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EC6F89-F7EB-4516-9B06-0B8323E18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8058" y="6047960"/>
            <a:ext cx="2855884" cy="8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68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219450"/>
            <a:ext cx="12192000" cy="2260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013"/>
          </a:p>
        </p:txBody>
      </p:sp>
      <p:pic>
        <p:nvPicPr>
          <p:cNvPr id="6" name="Picture 7" descr="Cintas_RFTW_Logo.eps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48005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013322"/>
            <a:ext cx="10363200" cy="1362075"/>
          </a:xfrm>
        </p:spPr>
        <p:txBody>
          <a:bodyPr anchor="t"/>
          <a:lstStyle>
            <a:lvl1pPr algn="l">
              <a:defRPr sz="2250" b="1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513136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accent4"/>
                </a:solidFill>
              </a:defRPr>
            </a:lvl1pPr>
            <a:lvl2pPr marL="257162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486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649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11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2973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13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297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6175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EC6F89-F7EB-4516-9B06-0B8323E18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0590" y="5964833"/>
            <a:ext cx="2855884" cy="8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9893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0EC6F89-F7EB-4516-9B06-0B8323E188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66169" y="5964833"/>
            <a:ext cx="2855884" cy="810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491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725508-B192-484E-AA89-F90975A84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66169" y="5964833"/>
            <a:ext cx="2855884" cy="8100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F7A708-E322-4F26-9225-891016F302F3}"/>
              </a:ext>
            </a:extLst>
          </p:cNvPr>
          <p:cNvSpPr/>
          <p:nvPr userDrawn="1"/>
        </p:nvSpPr>
        <p:spPr>
          <a:xfrm>
            <a:off x="0" y="0"/>
            <a:ext cx="4477789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3434389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92901" y="273050"/>
            <a:ext cx="6811595" cy="63563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3434389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A18F8E-30C1-47A7-861F-4971EA3B512D}"/>
              </a:ext>
            </a:extLst>
          </p:cNvPr>
          <p:cNvSpPr/>
          <p:nvPr userDrawn="1"/>
        </p:nvSpPr>
        <p:spPr>
          <a:xfrm rot="5400000">
            <a:off x="1461364" y="2819635"/>
            <a:ext cx="6126161" cy="258297"/>
          </a:xfrm>
          <a:custGeom>
            <a:avLst/>
            <a:gdLst>
              <a:gd name="connsiteX0" fmla="*/ 0 w 6126161"/>
              <a:gd name="connsiteY0" fmla="*/ 0 h 258297"/>
              <a:gd name="connsiteX1" fmla="*/ 495662 w 6126161"/>
              <a:gd name="connsiteY1" fmla="*/ 0 h 258297"/>
              <a:gd name="connsiteX2" fmla="*/ 1052586 w 6126161"/>
              <a:gd name="connsiteY2" fmla="*/ 0 h 258297"/>
              <a:gd name="connsiteX3" fmla="*/ 1670771 w 6126161"/>
              <a:gd name="connsiteY3" fmla="*/ 0 h 258297"/>
              <a:gd name="connsiteX4" fmla="*/ 2227695 w 6126161"/>
              <a:gd name="connsiteY4" fmla="*/ 0 h 258297"/>
              <a:gd name="connsiteX5" fmla="*/ 2907142 w 6126161"/>
              <a:gd name="connsiteY5" fmla="*/ 0 h 258297"/>
              <a:gd name="connsiteX6" fmla="*/ 3341542 w 6126161"/>
              <a:gd name="connsiteY6" fmla="*/ 0 h 258297"/>
              <a:gd name="connsiteX7" fmla="*/ 3898466 w 6126161"/>
              <a:gd name="connsiteY7" fmla="*/ 0 h 258297"/>
              <a:gd name="connsiteX8" fmla="*/ 4516651 w 6126161"/>
              <a:gd name="connsiteY8" fmla="*/ 0 h 258297"/>
              <a:gd name="connsiteX9" fmla="*/ 4889790 w 6126161"/>
              <a:gd name="connsiteY9" fmla="*/ 0 h 258297"/>
              <a:gd name="connsiteX10" fmla="*/ 5324191 w 6126161"/>
              <a:gd name="connsiteY10" fmla="*/ 0 h 258297"/>
              <a:gd name="connsiteX11" fmla="*/ 6126161 w 6126161"/>
              <a:gd name="connsiteY11" fmla="*/ 0 h 258297"/>
              <a:gd name="connsiteX12" fmla="*/ 6126161 w 6126161"/>
              <a:gd name="connsiteY12" fmla="*/ 258297 h 258297"/>
              <a:gd name="connsiteX13" fmla="*/ 5569237 w 6126161"/>
              <a:gd name="connsiteY13" fmla="*/ 258297 h 258297"/>
              <a:gd name="connsiteX14" fmla="*/ 5196098 w 6126161"/>
              <a:gd name="connsiteY14" fmla="*/ 258297 h 258297"/>
              <a:gd name="connsiteX15" fmla="*/ 4761698 w 6126161"/>
              <a:gd name="connsiteY15" fmla="*/ 258297 h 258297"/>
              <a:gd name="connsiteX16" fmla="*/ 4388559 w 6126161"/>
              <a:gd name="connsiteY16" fmla="*/ 258297 h 258297"/>
              <a:gd name="connsiteX17" fmla="*/ 3770374 w 6126161"/>
              <a:gd name="connsiteY17" fmla="*/ 258297 h 258297"/>
              <a:gd name="connsiteX18" fmla="*/ 3090927 w 6126161"/>
              <a:gd name="connsiteY18" fmla="*/ 258297 h 258297"/>
              <a:gd name="connsiteX19" fmla="*/ 2717788 w 6126161"/>
              <a:gd name="connsiteY19" fmla="*/ 258297 h 258297"/>
              <a:gd name="connsiteX20" fmla="*/ 2344649 w 6126161"/>
              <a:gd name="connsiteY20" fmla="*/ 258297 h 258297"/>
              <a:gd name="connsiteX21" fmla="*/ 1848987 w 6126161"/>
              <a:gd name="connsiteY21" fmla="*/ 258297 h 258297"/>
              <a:gd name="connsiteX22" fmla="*/ 1353325 w 6126161"/>
              <a:gd name="connsiteY22" fmla="*/ 258297 h 258297"/>
              <a:gd name="connsiteX23" fmla="*/ 918924 w 6126161"/>
              <a:gd name="connsiteY23" fmla="*/ 258297 h 258297"/>
              <a:gd name="connsiteX24" fmla="*/ 0 w 6126161"/>
              <a:gd name="connsiteY24" fmla="*/ 258297 h 258297"/>
              <a:gd name="connsiteX25" fmla="*/ 0 w 6126161"/>
              <a:gd name="connsiteY25" fmla="*/ 0 h 258297"/>
              <a:gd name="connsiteX0" fmla="*/ 0 w 6126161"/>
              <a:gd name="connsiteY0" fmla="*/ 0 h 258297"/>
              <a:gd name="connsiteX1" fmla="*/ 556924 w 6126161"/>
              <a:gd name="connsiteY1" fmla="*/ 0 h 258297"/>
              <a:gd name="connsiteX2" fmla="*/ 991324 w 6126161"/>
              <a:gd name="connsiteY2" fmla="*/ 0 h 258297"/>
              <a:gd name="connsiteX3" fmla="*/ 1486986 w 6126161"/>
              <a:gd name="connsiteY3" fmla="*/ 0 h 258297"/>
              <a:gd name="connsiteX4" fmla="*/ 1860125 w 6126161"/>
              <a:gd name="connsiteY4" fmla="*/ 0 h 258297"/>
              <a:gd name="connsiteX5" fmla="*/ 2539572 w 6126161"/>
              <a:gd name="connsiteY5" fmla="*/ 0 h 258297"/>
              <a:gd name="connsiteX6" fmla="*/ 3096496 w 6126161"/>
              <a:gd name="connsiteY6" fmla="*/ 0 h 258297"/>
              <a:gd name="connsiteX7" fmla="*/ 3469635 w 6126161"/>
              <a:gd name="connsiteY7" fmla="*/ 0 h 258297"/>
              <a:gd name="connsiteX8" fmla="*/ 4026559 w 6126161"/>
              <a:gd name="connsiteY8" fmla="*/ 0 h 258297"/>
              <a:gd name="connsiteX9" fmla="*/ 4583482 w 6126161"/>
              <a:gd name="connsiteY9" fmla="*/ 0 h 258297"/>
              <a:gd name="connsiteX10" fmla="*/ 4956621 w 6126161"/>
              <a:gd name="connsiteY10" fmla="*/ 0 h 258297"/>
              <a:gd name="connsiteX11" fmla="*/ 5391022 w 6126161"/>
              <a:gd name="connsiteY11" fmla="*/ 0 h 258297"/>
              <a:gd name="connsiteX12" fmla="*/ 6126161 w 6126161"/>
              <a:gd name="connsiteY12" fmla="*/ 0 h 258297"/>
              <a:gd name="connsiteX13" fmla="*/ 6126161 w 6126161"/>
              <a:gd name="connsiteY13" fmla="*/ 258297 h 258297"/>
              <a:gd name="connsiteX14" fmla="*/ 5446714 w 6126161"/>
              <a:gd name="connsiteY14" fmla="*/ 258297 h 258297"/>
              <a:gd name="connsiteX15" fmla="*/ 4828529 w 6126161"/>
              <a:gd name="connsiteY15" fmla="*/ 258297 h 258297"/>
              <a:gd name="connsiteX16" fmla="*/ 4332867 w 6126161"/>
              <a:gd name="connsiteY16" fmla="*/ 258297 h 258297"/>
              <a:gd name="connsiteX17" fmla="*/ 3775943 w 6126161"/>
              <a:gd name="connsiteY17" fmla="*/ 258297 h 258297"/>
              <a:gd name="connsiteX18" fmla="*/ 3157758 w 6126161"/>
              <a:gd name="connsiteY18" fmla="*/ 258297 h 258297"/>
              <a:gd name="connsiteX19" fmla="*/ 2662095 w 6126161"/>
              <a:gd name="connsiteY19" fmla="*/ 258297 h 258297"/>
              <a:gd name="connsiteX20" fmla="*/ 2105172 w 6126161"/>
              <a:gd name="connsiteY20" fmla="*/ 258297 h 258297"/>
              <a:gd name="connsiteX21" fmla="*/ 1486986 w 6126161"/>
              <a:gd name="connsiteY21" fmla="*/ 258297 h 258297"/>
              <a:gd name="connsiteX22" fmla="*/ 1052586 w 6126161"/>
              <a:gd name="connsiteY22" fmla="*/ 258297 h 258297"/>
              <a:gd name="connsiteX23" fmla="*/ 679447 w 6126161"/>
              <a:gd name="connsiteY23" fmla="*/ 258297 h 258297"/>
              <a:gd name="connsiteX24" fmla="*/ 0 w 6126161"/>
              <a:gd name="connsiteY24" fmla="*/ 258297 h 258297"/>
              <a:gd name="connsiteX25" fmla="*/ 0 w 6126161"/>
              <a:gd name="connsiteY25" fmla="*/ 0 h 2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6161" h="258297" fill="none" extrusionOk="0">
                <a:moveTo>
                  <a:pt x="0" y="0"/>
                </a:moveTo>
                <a:cubicBezTo>
                  <a:pt x="195083" y="-59603"/>
                  <a:pt x="357001" y="78382"/>
                  <a:pt x="495662" y="0"/>
                </a:cubicBezTo>
                <a:cubicBezTo>
                  <a:pt x="684399" y="-33656"/>
                  <a:pt x="862752" y="108990"/>
                  <a:pt x="1052586" y="0"/>
                </a:cubicBezTo>
                <a:cubicBezTo>
                  <a:pt x="1284856" y="-67938"/>
                  <a:pt x="1527147" y="2996"/>
                  <a:pt x="1670771" y="0"/>
                </a:cubicBezTo>
                <a:cubicBezTo>
                  <a:pt x="1856679" y="-24891"/>
                  <a:pt x="1972149" y="74413"/>
                  <a:pt x="2227695" y="0"/>
                </a:cubicBezTo>
                <a:cubicBezTo>
                  <a:pt x="2490449" y="-53903"/>
                  <a:pt x="2676401" y="-20389"/>
                  <a:pt x="2907142" y="0"/>
                </a:cubicBezTo>
                <a:cubicBezTo>
                  <a:pt x="3113164" y="-4654"/>
                  <a:pt x="3220216" y="26824"/>
                  <a:pt x="3341542" y="0"/>
                </a:cubicBezTo>
                <a:cubicBezTo>
                  <a:pt x="3474567" y="-67169"/>
                  <a:pt x="3765191" y="11589"/>
                  <a:pt x="3898466" y="0"/>
                </a:cubicBezTo>
                <a:cubicBezTo>
                  <a:pt x="4013301" y="-1048"/>
                  <a:pt x="4334914" y="58249"/>
                  <a:pt x="4516651" y="0"/>
                </a:cubicBezTo>
                <a:cubicBezTo>
                  <a:pt x="4691743" y="-34220"/>
                  <a:pt x="4776136" y="5550"/>
                  <a:pt x="4889790" y="0"/>
                </a:cubicBezTo>
                <a:cubicBezTo>
                  <a:pt x="5034650" y="-7056"/>
                  <a:pt x="5231234" y="16113"/>
                  <a:pt x="5324191" y="0"/>
                </a:cubicBezTo>
                <a:cubicBezTo>
                  <a:pt x="5402354" y="-12674"/>
                  <a:pt x="5837496" y="99731"/>
                  <a:pt x="6126161" y="0"/>
                </a:cubicBezTo>
                <a:cubicBezTo>
                  <a:pt x="6125611" y="90856"/>
                  <a:pt x="6107686" y="207023"/>
                  <a:pt x="6126161" y="258297"/>
                </a:cubicBezTo>
                <a:cubicBezTo>
                  <a:pt x="5925200" y="308357"/>
                  <a:pt x="5815239" y="212359"/>
                  <a:pt x="5569237" y="258297"/>
                </a:cubicBezTo>
                <a:cubicBezTo>
                  <a:pt x="5316421" y="322119"/>
                  <a:pt x="5284156" y="237014"/>
                  <a:pt x="5196098" y="258297"/>
                </a:cubicBezTo>
                <a:cubicBezTo>
                  <a:pt x="5082529" y="251087"/>
                  <a:pt x="4948400" y="215148"/>
                  <a:pt x="4761698" y="258297"/>
                </a:cubicBezTo>
                <a:cubicBezTo>
                  <a:pt x="4601516" y="281058"/>
                  <a:pt x="4563245" y="225956"/>
                  <a:pt x="4388559" y="258297"/>
                </a:cubicBezTo>
                <a:cubicBezTo>
                  <a:pt x="4208129" y="312247"/>
                  <a:pt x="4117380" y="221220"/>
                  <a:pt x="3770374" y="258297"/>
                </a:cubicBezTo>
                <a:cubicBezTo>
                  <a:pt x="3501497" y="326802"/>
                  <a:pt x="3314129" y="294613"/>
                  <a:pt x="3090927" y="258297"/>
                </a:cubicBezTo>
                <a:cubicBezTo>
                  <a:pt x="2864788" y="271811"/>
                  <a:pt x="2884147" y="213486"/>
                  <a:pt x="2717788" y="258297"/>
                </a:cubicBezTo>
                <a:cubicBezTo>
                  <a:pt x="2550434" y="301023"/>
                  <a:pt x="2484803" y="259208"/>
                  <a:pt x="2344649" y="258297"/>
                </a:cubicBezTo>
                <a:cubicBezTo>
                  <a:pt x="2205405" y="223352"/>
                  <a:pt x="2048003" y="197915"/>
                  <a:pt x="1848987" y="258297"/>
                </a:cubicBezTo>
                <a:cubicBezTo>
                  <a:pt x="1656473" y="281850"/>
                  <a:pt x="1548646" y="278164"/>
                  <a:pt x="1353325" y="258297"/>
                </a:cubicBezTo>
                <a:cubicBezTo>
                  <a:pt x="1164735" y="268022"/>
                  <a:pt x="1120586" y="221612"/>
                  <a:pt x="918924" y="258297"/>
                </a:cubicBezTo>
                <a:cubicBezTo>
                  <a:pt x="713516" y="269287"/>
                  <a:pt x="171181" y="160339"/>
                  <a:pt x="0" y="258297"/>
                </a:cubicBezTo>
                <a:cubicBezTo>
                  <a:pt x="-16866" y="202568"/>
                  <a:pt x="45953" y="111356"/>
                  <a:pt x="0" y="0"/>
                </a:cubicBezTo>
                <a:close/>
              </a:path>
              <a:path w="6126161" h="258297" stroke="0" extrusionOk="0">
                <a:moveTo>
                  <a:pt x="0" y="0"/>
                </a:moveTo>
                <a:cubicBezTo>
                  <a:pt x="152567" y="5472"/>
                  <a:pt x="315864" y="24229"/>
                  <a:pt x="556924" y="0"/>
                </a:cubicBezTo>
                <a:cubicBezTo>
                  <a:pt x="775590" y="-11728"/>
                  <a:pt x="865526" y="21057"/>
                  <a:pt x="991324" y="0"/>
                </a:cubicBezTo>
                <a:cubicBezTo>
                  <a:pt x="1137941" y="-85863"/>
                  <a:pt x="1276334" y="43170"/>
                  <a:pt x="1486986" y="0"/>
                </a:cubicBezTo>
                <a:cubicBezTo>
                  <a:pt x="1709044" y="-63340"/>
                  <a:pt x="1740623" y="41334"/>
                  <a:pt x="1860125" y="0"/>
                </a:cubicBezTo>
                <a:cubicBezTo>
                  <a:pt x="1969651" y="2855"/>
                  <a:pt x="2389421" y="33248"/>
                  <a:pt x="2539572" y="0"/>
                </a:cubicBezTo>
                <a:cubicBezTo>
                  <a:pt x="2733232" y="-17136"/>
                  <a:pt x="2938685" y="3637"/>
                  <a:pt x="3096496" y="0"/>
                </a:cubicBezTo>
                <a:cubicBezTo>
                  <a:pt x="3273402" y="-16479"/>
                  <a:pt x="3289046" y="28418"/>
                  <a:pt x="3469635" y="0"/>
                </a:cubicBezTo>
                <a:cubicBezTo>
                  <a:pt x="3633126" y="-36827"/>
                  <a:pt x="3847184" y="35855"/>
                  <a:pt x="4026559" y="0"/>
                </a:cubicBezTo>
                <a:cubicBezTo>
                  <a:pt x="4239590" y="-45398"/>
                  <a:pt x="4315323" y="37184"/>
                  <a:pt x="4583482" y="0"/>
                </a:cubicBezTo>
                <a:cubicBezTo>
                  <a:pt x="4815692" y="-4321"/>
                  <a:pt x="4813253" y="19940"/>
                  <a:pt x="4956621" y="0"/>
                </a:cubicBezTo>
                <a:cubicBezTo>
                  <a:pt x="5108342" y="-26084"/>
                  <a:pt x="5208569" y="11828"/>
                  <a:pt x="5391022" y="0"/>
                </a:cubicBezTo>
                <a:cubicBezTo>
                  <a:pt x="5530296" y="-23599"/>
                  <a:pt x="5830612" y="38946"/>
                  <a:pt x="6126161" y="0"/>
                </a:cubicBezTo>
                <a:cubicBezTo>
                  <a:pt x="6150950" y="52967"/>
                  <a:pt x="6110861" y="174599"/>
                  <a:pt x="6126161" y="258297"/>
                </a:cubicBezTo>
                <a:cubicBezTo>
                  <a:pt x="5796944" y="274911"/>
                  <a:pt x="5724550" y="214390"/>
                  <a:pt x="5446714" y="258297"/>
                </a:cubicBezTo>
                <a:cubicBezTo>
                  <a:pt x="5190089" y="320724"/>
                  <a:pt x="5031660" y="156011"/>
                  <a:pt x="4828529" y="258297"/>
                </a:cubicBezTo>
                <a:cubicBezTo>
                  <a:pt x="4602415" y="329712"/>
                  <a:pt x="4465961" y="245778"/>
                  <a:pt x="4332867" y="258297"/>
                </a:cubicBezTo>
                <a:cubicBezTo>
                  <a:pt x="4175568" y="262098"/>
                  <a:pt x="3919634" y="248173"/>
                  <a:pt x="3775943" y="258297"/>
                </a:cubicBezTo>
                <a:cubicBezTo>
                  <a:pt x="3616586" y="221858"/>
                  <a:pt x="3396092" y="213622"/>
                  <a:pt x="3157758" y="258297"/>
                </a:cubicBezTo>
                <a:cubicBezTo>
                  <a:pt x="2949774" y="310544"/>
                  <a:pt x="2880658" y="227382"/>
                  <a:pt x="2662095" y="258297"/>
                </a:cubicBezTo>
                <a:cubicBezTo>
                  <a:pt x="2501342" y="298758"/>
                  <a:pt x="2343241" y="228373"/>
                  <a:pt x="2105172" y="258297"/>
                </a:cubicBezTo>
                <a:cubicBezTo>
                  <a:pt x="1884337" y="329114"/>
                  <a:pt x="1680877" y="144161"/>
                  <a:pt x="1486986" y="258297"/>
                </a:cubicBezTo>
                <a:cubicBezTo>
                  <a:pt x="1318468" y="347505"/>
                  <a:pt x="1146218" y="235191"/>
                  <a:pt x="1052586" y="258297"/>
                </a:cubicBezTo>
                <a:cubicBezTo>
                  <a:pt x="994218" y="275336"/>
                  <a:pt x="872196" y="219127"/>
                  <a:pt x="679447" y="258297"/>
                </a:cubicBezTo>
                <a:cubicBezTo>
                  <a:pt x="501872" y="312954"/>
                  <a:pt x="341983" y="189607"/>
                  <a:pt x="0" y="258297"/>
                </a:cubicBezTo>
                <a:cubicBezTo>
                  <a:pt x="-26180" y="180646"/>
                  <a:pt x="8036" y="57281"/>
                  <a:pt x="0" y="0"/>
                </a:cubicBezTo>
                <a:close/>
              </a:path>
              <a:path w="6126161" h="258297" fill="none" stroke="0" extrusionOk="0">
                <a:moveTo>
                  <a:pt x="0" y="0"/>
                </a:moveTo>
                <a:cubicBezTo>
                  <a:pt x="157267" y="-24162"/>
                  <a:pt x="368759" y="52295"/>
                  <a:pt x="495662" y="0"/>
                </a:cubicBezTo>
                <a:cubicBezTo>
                  <a:pt x="611019" y="-30271"/>
                  <a:pt x="814240" y="53619"/>
                  <a:pt x="1052586" y="0"/>
                </a:cubicBezTo>
                <a:cubicBezTo>
                  <a:pt x="1250206" y="-53122"/>
                  <a:pt x="1493741" y="-10871"/>
                  <a:pt x="1670771" y="0"/>
                </a:cubicBezTo>
                <a:cubicBezTo>
                  <a:pt x="1845604" y="-51665"/>
                  <a:pt x="1980629" y="55701"/>
                  <a:pt x="2227695" y="0"/>
                </a:cubicBezTo>
                <a:cubicBezTo>
                  <a:pt x="2523500" y="-93320"/>
                  <a:pt x="2634312" y="35515"/>
                  <a:pt x="2907142" y="0"/>
                </a:cubicBezTo>
                <a:cubicBezTo>
                  <a:pt x="3143070" y="3357"/>
                  <a:pt x="3198001" y="9977"/>
                  <a:pt x="3341542" y="0"/>
                </a:cubicBezTo>
                <a:cubicBezTo>
                  <a:pt x="3427859" y="-42680"/>
                  <a:pt x="3769896" y="-17946"/>
                  <a:pt x="3898466" y="0"/>
                </a:cubicBezTo>
                <a:cubicBezTo>
                  <a:pt x="4024155" y="-24910"/>
                  <a:pt x="4331823" y="37269"/>
                  <a:pt x="4516651" y="0"/>
                </a:cubicBezTo>
                <a:cubicBezTo>
                  <a:pt x="4719049" y="-34678"/>
                  <a:pt x="4749732" y="10355"/>
                  <a:pt x="4889790" y="0"/>
                </a:cubicBezTo>
                <a:cubicBezTo>
                  <a:pt x="4996535" y="-32631"/>
                  <a:pt x="5233846" y="22396"/>
                  <a:pt x="5324191" y="0"/>
                </a:cubicBezTo>
                <a:cubicBezTo>
                  <a:pt x="5400885" y="-9753"/>
                  <a:pt x="5755900" y="-30589"/>
                  <a:pt x="6126161" y="0"/>
                </a:cubicBezTo>
                <a:cubicBezTo>
                  <a:pt x="6142394" y="111475"/>
                  <a:pt x="6121433" y="210628"/>
                  <a:pt x="6126161" y="258297"/>
                </a:cubicBezTo>
                <a:cubicBezTo>
                  <a:pt x="5906787" y="296539"/>
                  <a:pt x="5834635" y="193610"/>
                  <a:pt x="5569237" y="258297"/>
                </a:cubicBezTo>
                <a:cubicBezTo>
                  <a:pt x="5323878" y="312317"/>
                  <a:pt x="5297551" y="261130"/>
                  <a:pt x="5196098" y="258297"/>
                </a:cubicBezTo>
                <a:cubicBezTo>
                  <a:pt x="5084930" y="261961"/>
                  <a:pt x="4941386" y="274715"/>
                  <a:pt x="4761698" y="258297"/>
                </a:cubicBezTo>
                <a:cubicBezTo>
                  <a:pt x="4574017" y="284771"/>
                  <a:pt x="4564267" y="213182"/>
                  <a:pt x="4388559" y="258297"/>
                </a:cubicBezTo>
                <a:cubicBezTo>
                  <a:pt x="4212355" y="302960"/>
                  <a:pt x="4066627" y="205337"/>
                  <a:pt x="3770374" y="258297"/>
                </a:cubicBezTo>
                <a:cubicBezTo>
                  <a:pt x="3453105" y="304194"/>
                  <a:pt x="3314964" y="251019"/>
                  <a:pt x="3090927" y="258297"/>
                </a:cubicBezTo>
                <a:cubicBezTo>
                  <a:pt x="2857209" y="267492"/>
                  <a:pt x="2875948" y="211802"/>
                  <a:pt x="2717788" y="258297"/>
                </a:cubicBezTo>
                <a:cubicBezTo>
                  <a:pt x="2558415" y="290709"/>
                  <a:pt x="2484615" y="267364"/>
                  <a:pt x="2344649" y="258297"/>
                </a:cubicBezTo>
                <a:cubicBezTo>
                  <a:pt x="2204571" y="258741"/>
                  <a:pt x="2081894" y="250951"/>
                  <a:pt x="1848987" y="258297"/>
                </a:cubicBezTo>
                <a:cubicBezTo>
                  <a:pt x="1637507" y="300111"/>
                  <a:pt x="1556342" y="282180"/>
                  <a:pt x="1353325" y="258297"/>
                </a:cubicBezTo>
                <a:cubicBezTo>
                  <a:pt x="1166434" y="278831"/>
                  <a:pt x="1121821" y="227430"/>
                  <a:pt x="918924" y="258297"/>
                </a:cubicBezTo>
                <a:cubicBezTo>
                  <a:pt x="750177" y="275210"/>
                  <a:pt x="172436" y="188502"/>
                  <a:pt x="0" y="258297"/>
                </a:cubicBezTo>
                <a:cubicBezTo>
                  <a:pt x="-46212" y="181270"/>
                  <a:pt x="20430" y="102173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6126161"/>
                      <a:gd name="connsiteY0" fmla="*/ 0 h 258297"/>
                      <a:gd name="connsiteX1" fmla="*/ 495662 w 6126161"/>
                      <a:gd name="connsiteY1" fmla="*/ 0 h 258297"/>
                      <a:gd name="connsiteX2" fmla="*/ 1052586 w 6126161"/>
                      <a:gd name="connsiteY2" fmla="*/ 0 h 258297"/>
                      <a:gd name="connsiteX3" fmla="*/ 1670771 w 6126161"/>
                      <a:gd name="connsiteY3" fmla="*/ 0 h 258297"/>
                      <a:gd name="connsiteX4" fmla="*/ 2227695 w 6126161"/>
                      <a:gd name="connsiteY4" fmla="*/ 0 h 258297"/>
                      <a:gd name="connsiteX5" fmla="*/ 2907142 w 6126161"/>
                      <a:gd name="connsiteY5" fmla="*/ 0 h 258297"/>
                      <a:gd name="connsiteX6" fmla="*/ 3341542 w 6126161"/>
                      <a:gd name="connsiteY6" fmla="*/ 0 h 258297"/>
                      <a:gd name="connsiteX7" fmla="*/ 3898466 w 6126161"/>
                      <a:gd name="connsiteY7" fmla="*/ 0 h 258297"/>
                      <a:gd name="connsiteX8" fmla="*/ 4516651 w 6126161"/>
                      <a:gd name="connsiteY8" fmla="*/ 0 h 258297"/>
                      <a:gd name="connsiteX9" fmla="*/ 4889790 w 6126161"/>
                      <a:gd name="connsiteY9" fmla="*/ 0 h 258297"/>
                      <a:gd name="connsiteX10" fmla="*/ 5324191 w 6126161"/>
                      <a:gd name="connsiteY10" fmla="*/ 0 h 258297"/>
                      <a:gd name="connsiteX11" fmla="*/ 6126161 w 6126161"/>
                      <a:gd name="connsiteY11" fmla="*/ 0 h 258297"/>
                      <a:gd name="connsiteX12" fmla="*/ 6126161 w 6126161"/>
                      <a:gd name="connsiteY12" fmla="*/ 258297 h 258297"/>
                      <a:gd name="connsiteX13" fmla="*/ 5569237 w 6126161"/>
                      <a:gd name="connsiteY13" fmla="*/ 258297 h 258297"/>
                      <a:gd name="connsiteX14" fmla="*/ 5196098 w 6126161"/>
                      <a:gd name="connsiteY14" fmla="*/ 258297 h 258297"/>
                      <a:gd name="connsiteX15" fmla="*/ 4761698 w 6126161"/>
                      <a:gd name="connsiteY15" fmla="*/ 258297 h 258297"/>
                      <a:gd name="connsiteX16" fmla="*/ 4388559 w 6126161"/>
                      <a:gd name="connsiteY16" fmla="*/ 258297 h 258297"/>
                      <a:gd name="connsiteX17" fmla="*/ 3770374 w 6126161"/>
                      <a:gd name="connsiteY17" fmla="*/ 258297 h 258297"/>
                      <a:gd name="connsiteX18" fmla="*/ 3090927 w 6126161"/>
                      <a:gd name="connsiteY18" fmla="*/ 258297 h 258297"/>
                      <a:gd name="connsiteX19" fmla="*/ 2717788 w 6126161"/>
                      <a:gd name="connsiteY19" fmla="*/ 258297 h 258297"/>
                      <a:gd name="connsiteX20" fmla="*/ 2344649 w 6126161"/>
                      <a:gd name="connsiteY20" fmla="*/ 258297 h 258297"/>
                      <a:gd name="connsiteX21" fmla="*/ 1848987 w 6126161"/>
                      <a:gd name="connsiteY21" fmla="*/ 258297 h 258297"/>
                      <a:gd name="connsiteX22" fmla="*/ 1353325 w 6126161"/>
                      <a:gd name="connsiteY22" fmla="*/ 258297 h 258297"/>
                      <a:gd name="connsiteX23" fmla="*/ 918924 w 6126161"/>
                      <a:gd name="connsiteY23" fmla="*/ 258297 h 258297"/>
                      <a:gd name="connsiteX24" fmla="*/ 0 w 6126161"/>
                      <a:gd name="connsiteY24" fmla="*/ 258297 h 258297"/>
                      <a:gd name="connsiteX25" fmla="*/ 0 w 6126161"/>
                      <a:gd name="connsiteY25" fmla="*/ 0 h 25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126161" h="258297" fill="none" extrusionOk="0">
                        <a:moveTo>
                          <a:pt x="0" y="0"/>
                        </a:moveTo>
                        <a:cubicBezTo>
                          <a:pt x="172555" y="-46438"/>
                          <a:pt x="371463" y="42863"/>
                          <a:pt x="495662" y="0"/>
                        </a:cubicBezTo>
                        <a:cubicBezTo>
                          <a:pt x="619861" y="-42863"/>
                          <a:pt x="841350" y="52767"/>
                          <a:pt x="1052586" y="0"/>
                        </a:cubicBezTo>
                        <a:cubicBezTo>
                          <a:pt x="1263822" y="-52767"/>
                          <a:pt x="1486695" y="29513"/>
                          <a:pt x="1670771" y="0"/>
                        </a:cubicBezTo>
                        <a:cubicBezTo>
                          <a:pt x="1854847" y="-29513"/>
                          <a:pt x="1967775" y="61923"/>
                          <a:pt x="2227695" y="0"/>
                        </a:cubicBezTo>
                        <a:cubicBezTo>
                          <a:pt x="2487615" y="-61923"/>
                          <a:pt x="2678486" y="11914"/>
                          <a:pt x="2907142" y="0"/>
                        </a:cubicBezTo>
                        <a:cubicBezTo>
                          <a:pt x="3135798" y="-11914"/>
                          <a:pt x="3219839" y="23363"/>
                          <a:pt x="3341542" y="0"/>
                        </a:cubicBezTo>
                        <a:cubicBezTo>
                          <a:pt x="3463245" y="-23363"/>
                          <a:pt x="3738172" y="5716"/>
                          <a:pt x="3898466" y="0"/>
                        </a:cubicBezTo>
                        <a:cubicBezTo>
                          <a:pt x="4058760" y="-5716"/>
                          <a:pt x="4326544" y="49136"/>
                          <a:pt x="4516651" y="0"/>
                        </a:cubicBezTo>
                        <a:cubicBezTo>
                          <a:pt x="4706758" y="-49136"/>
                          <a:pt x="4764266" y="22025"/>
                          <a:pt x="4889790" y="0"/>
                        </a:cubicBezTo>
                        <a:cubicBezTo>
                          <a:pt x="5015314" y="-22025"/>
                          <a:pt x="5235014" y="18135"/>
                          <a:pt x="5324191" y="0"/>
                        </a:cubicBezTo>
                        <a:cubicBezTo>
                          <a:pt x="5413368" y="-18135"/>
                          <a:pt x="5794514" y="24746"/>
                          <a:pt x="6126161" y="0"/>
                        </a:cubicBezTo>
                        <a:cubicBezTo>
                          <a:pt x="6130997" y="102014"/>
                          <a:pt x="6118178" y="193414"/>
                          <a:pt x="6126161" y="258297"/>
                        </a:cubicBezTo>
                        <a:cubicBezTo>
                          <a:pt x="5896648" y="314593"/>
                          <a:pt x="5813947" y="207683"/>
                          <a:pt x="5569237" y="258297"/>
                        </a:cubicBezTo>
                        <a:cubicBezTo>
                          <a:pt x="5324527" y="308911"/>
                          <a:pt x="5285970" y="251314"/>
                          <a:pt x="5196098" y="258297"/>
                        </a:cubicBezTo>
                        <a:cubicBezTo>
                          <a:pt x="5106226" y="265280"/>
                          <a:pt x="4934600" y="242184"/>
                          <a:pt x="4761698" y="258297"/>
                        </a:cubicBezTo>
                        <a:cubicBezTo>
                          <a:pt x="4588796" y="274410"/>
                          <a:pt x="4563703" y="218995"/>
                          <a:pt x="4388559" y="258297"/>
                        </a:cubicBezTo>
                        <a:cubicBezTo>
                          <a:pt x="4213415" y="297599"/>
                          <a:pt x="4071483" y="196547"/>
                          <a:pt x="3770374" y="258297"/>
                        </a:cubicBezTo>
                        <a:cubicBezTo>
                          <a:pt x="3469265" y="320047"/>
                          <a:pt x="3323186" y="252519"/>
                          <a:pt x="3090927" y="258297"/>
                        </a:cubicBezTo>
                        <a:cubicBezTo>
                          <a:pt x="2858668" y="264075"/>
                          <a:pt x="2879210" y="220805"/>
                          <a:pt x="2717788" y="258297"/>
                        </a:cubicBezTo>
                        <a:cubicBezTo>
                          <a:pt x="2556366" y="295789"/>
                          <a:pt x="2490236" y="249759"/>
                          <a:pt x="2344649" y="258297"/>
                        </a:cubicBezTo>
                        <a:cubicBezTo>
                          <a:pt x="2199062" y="266835"/>
                          <a:pt x="2060736" y="213767"/>
                          <a:pt x="1848987" y="258297"/>
                        </a:cubicBezTo>
                        <a:cubicBezTo>
                          <a:pt x="1637238" y="302827"/>
                          <a:pt x="1541240" y="254861"/>
                          <a:pt x="1353325" y="258297"/>
                        </a:cubicBezTo>
                        <a:cubicBezTo>
                          <a:pt x="1165410" y="261733"/>
                          <a:pt x="1122544" y="221262"/>
                          <a:pt x="918924" y="258297"/>
                        </a:cubicBezTo>
                        <a:cubicBezTo>
                          <a:pt x="715304" y="295332"/>
                          <a:pt x="198731" y="189732"/>
                          <a:pt x="0" y="258297"/>
                        </a:cubicBezTo>
                        <a:cubicBezTo>
                          <a:pt x="-26802" y="182336"/>
                          <a:pt x="25479" y="108178"/>
                          <a:pt x="0" y="0"/>
                        </a:cubicBezTo>
                        <a:close/>
                      </a:path>
                      <a:path w="6126161" h="258297" stroke="0" extrusionOk="0">
                        <a:moveTo>
                          <a:pt x="0" y="0"/>
                        </a:moveTo>
                        <a:cubicBezTo>
                          <a:pt x="147994" y="-7197"/>
                          <a:pt x="356857" y="26053"/>
                          <a:pt x="556924" y="0"/>
                        </a:cubicBezTo>
                        <a:cubicBezTo>
                          <a:pt x="756991" y="-26053"/>
                          <a:pt x="872727" y="48727"/>
                          <a:pt x="991324" y="0"/>
                        </a:cubicBezTo>
                        <a:cubicBezTo>
                          <a:pt x="1109921" y="-48727"/>
                          <a:pt x="1288898" y="50111"/>
                          <a:pt x="1486986" y="0"/>
                        </a:cubicBezTo>
                        <a:cubicBezTo>
                          <a:pt x="1685074" y="-50111"/>
                          <a:pt x="1744930" y="41124"/>
                          <a:pt x="1860125" y="0"/>
                        </a:cubicBezTo>
                        <a:cubicBezTo>
                          <a:pt x="1975320" y="-41124"/>
                          <a:pt x="2380072" y="36139"/>
                          <a:pt x="2539572" y="0"/>
                        </a:cubicBezTo>
                        <a:cubicBezTo>
                          <a:pt x="2699072" y="-36139"/>
                          <a:pt x="2930497" y="18452"/>
                          <a:pt x="3096496" y="0"/>
                        </a:cubicBezTo>
                        <a:cubicBezTo>
                          <a:pt x="3262495" y="-18452"/>
                          <a:pt x="3293264" y="35755"/>
                          <a:pt x="3469635" y="0"/>
                        </a:cubicBezTo>
                        <a:cubicBezTo>
                          <a:pt x="3646006" y="-35755"/>
                          <a:pt x="3828824" y="18682"/>
                          <a:pt x="4026559" y="0"/>
                        </a:cubicBezTo>
                        <a:cubicBezTo>
                          <a:pt x="4224294" y="-18682"/>
                          <a:pt x="4344800" y="14552"/>
                          <a:pt x="4583482" y="0"/>
                        </a:cubicBezTo>
                        <a:cubicBezTo>
                          <a:pt x="4822164" y="-14552"/>
                          <a:pt x="4813193" y="25665"/>
                          <a:pt x="4956621" y="0"/>
                        </a:cubicBezTo>
                        <a:cubicBezTo>
                          <a:pt x="5100049" y="-25665"/>
                          <a:pt x="5217362" y="3583"/>
                          <a:pt x="5391022" y="0"/>
                        </a:cubicBezTo>
                        <a:cubicBezTo>
                          <a:pt x="5564682" y="-3583"/>
                          <a:pt x="5852016" y="10936"/>
                          <a:pt x="6126161" y="0"/>
                        </a:cubicBezTo>
                        <a:cubicBezTo>
                          <a:pt x="6135533" y="60283"/>
                          <a:pt x="6118511" y="184393"/>
                          <a:pt x="6126161" y="258297"/>
                        </a:cubicBezTo>
                        <a:cubicBezTo>
                          <a:pt x="5793418" y="287686"/>
                          <a:pt x="5717026" y="182185"/>
                          <a:pt x="5446714" y="258297"/>
                        </a:cubicBezTo>
                        <a:cubicBezTo>
                          <a:pt x="5176402" y="334409"/>
                          <a:pt x="5049188" y="186597"/>
                          <a:pt x="4828529" y="258297"/>
                        </a:cubicBezTo>
                        <a:cubicBezTo>
                          <a:pt x="4607870" y="329997"/>
                          <a:pt x="4472631" y="247910"/>
                          <a:pt x="4332867" y="258297"/>
                        </a:cubicBezTo>
                        <a:cubicBezTo>
                          <a:pt x="4193103" y="268684"/>
                          <a:pt x="3923676" y="241970"/>
                          <a:pt x="3775943" y="258297"/>
                        </a:cubicBezTo>
                        <a:cubicBezTo>
                          <a:pt x="3628210" y="274624"/>
                          <a:pt x="3357604" y="195865"/>
                          <a:pt x="3157758" y="258297"/>
                        </a:cubicBezTo>
                        <a:cubicBezTo>
                          <a:pt x="2957912" y="320729"/>
                          <a:pt x="2849858" y="237897"/>
                          <a:pt x="2662095" y="258297"/>
                        </a:cubicBezTo>
                        <a:cubicBezTo>
                          <a:pt x="2474332" y="278697"/>
                          <a:pt x="2324524" y="201841"/>
                          <a:pt x="2105172" y="258297"/>
                        </a:cubicBezTo>
                        <a:cubicBezTo>
                          <a:pt x="1885820" y="314753"/>
                          <a:pt x="1667649" y="194671"/>
                          <a:pt x="1486986" y="258297"/>
                        </a:cubicBezTo>
                        <a:cubicBezTo>
                          <a:pt x="1306323" y="321923"/>
                          <a:pt x="1140010" y="214116"/>
                          <a:pt x="1052586" y="258297"/>
                        </a:cubicBezTo>
                        <a:cubicBezTo>
                          <a:pt x="965162" y="302478"/>
                          <a:pt x="837329" y="219957"/>
                          <a:pt x="679447" y="258297"/>
                        </a:cubicBezTo>
                        <a:cubicBezTo>
                          <a:pt x="521565" y="296637"/>
                          <a:pt x="271142" y="215826"/>
                          <a:pt x="0" y="258297"/>
                        </a:cubicBezTo>
                        <a:cubicBezTo>
                          <a:pt x="-22254" y="176755"/>
                          <a:pt x="16435" y="573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929656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E4FE63-FB23-4879-B6E7-6058535231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66169" y="5964833"/>
            <a:ext cx="2855884" cy="8100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F7A708-E322-4F26-9225-891016F302F3}"/>
              </a:ext>
            </a:extLst>
          </p:cNvPr>
          <p:cNvSpPr/>
          <p:nvPr userDrawn="1"/>
        </p:nvSpPr>
        <p:spPr>
          <a:xfrm>
            <a:off x="0" y="0"/>
            <a:ext cx="447778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3434389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92901" y="273050"/>
            <a:ext cx="6811595" cy="63563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3434389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A18F8E-30C1-47A7-861F-4971EA3B512D}"/>
              </a:ext>
            </a:extLst>
          </p:cNvPr>
          <p:cNvSpPr/>
          <p:nvPr userDrawn="1"/>
        </p:nvSpPr>
        <p:spPr>
          <a:xfrm rot="5400000">
            <a:off x="1461364" y="2819635"/>
            <a:ext cx="6126161" cy="258297"/>
          </a:xfrm>
          <a:custGeom>
            <a:avLst/>
            <a:gdLst>
              <a:gd name="connsiteX0" fmla="*/ 0 w 6126161"/>
              <a:gd name="connsiteY0" fmla="*/ 0 h 258297"/>
              <a:gd name="connsiteX1" fmla="*/ 495662 w 6126161"/>
              <a:gd name="connsiteY1" fmla="*/ 0 h 258297"/>
              <a:gd name="connsiteX2" fmla="*/ 1052586 w 6126161"/>
              <a:gd name="connsiteY2" fmla="*/ 0 h 258297"/>
              <a:gd name="connsiteX3" fmla="*/ 1670771 w 6126161"/>
              <a:gd name="connsiteY3" fmla="*/ 0 h 258297"/>
              <a:gd name="connsiteX4" fmla="*/ 2227695 w 6126161"/>
              <a:gd name="connsiteY4" fmla="*/ 0 h 258297"/>
              <a:gd name="connsiteX5" fmla="*/ 2907142 w 6126161"/>
              <a:gd name="connsiteY5" fmla="*/ 0 h 258297"/>
              <a:gd name="connsiteX6" fmla="*/ 3341542 w 6126161"/>
              <a:gd name="connsiteY6" fmla="*/ 0 h 258297"/>
              <a:gd name="connsiteX7" fmla="*/ 3898466 w 6126161"/>
              <a:gd name="connsiteY7" fmla="*/ 0 h 258297"/>
              <a:gd name="connsiteX8" fmla="*/ 4516651 w 6126161"/>
              <a:gd name="connsiteY8" fmla="*/ 0 h 258297"/>
              <a:gd name="connsiteX9" fmla="*/ 4889790 w 6126161"/>
              <a:gd name="connsiteY9" fmla="*/ 0 h 258297"/>
              <a:gd name="connsiteX10" fmla="*/ 5324191 w 6126161"/>
              <a:gd name="connsiteY10" fmla="*/ 0 h 258297"/>
              <a:gd name="connsiteX11" fmla="*/ 6126161 w 6126161"/>
              <a:gd name="connsiteY11" fmla="*/ 0 h 258297"/>
              <a:gd name="connsiteX12" fmla="*/ 6126161 w 6126161"/>
              <a:gd name="connsiteY12" fmla="*/ 258297 h 258297"/>
              <a:gd name="connsiteX13" fmla="*/ 5569237 w 6126161"/>
              <a:gd name="connsiteY13" fmla="*/ 258297 h 258297"/>
              <a:gd name="connsiteX14" fmla="*/ 5196098 w 6126161"/>
              <a:gd name="connsiteY14" fmla="*/ 258297 h 258297"/>
              <a:gd name="connsiteX15" fmla="*/ 4761698 w 6126161"/>
              <a:gd name="connsiteY15" fmla="*/ 258297 h 258297"/>
              <a:gd name="connsiteX16" fmla="*/ 4388559 w 6126161"/>
              <a:gd name="connsiteY16" fmla="*/ 258297 h 258297"/>
              <a:gd name="connsiteX17" fmla="*/ 3770374 w 6126161"/>
              <a:gd name="connsiteY17" fmla="*/ 258297 h 258297"/>
              <a:gd name="connsiteX18" fmla="*/ 3090927 w 6126161"/>
              <a:gd name="connsiteY18" fmla="*/ 258297 h 258297"/>
              <a:gd name="connsiteX19" fmla="*/ 2717788 w 6126161"/>
              <a:gd name="connsiteY19" fmla="*/ 258297 h 258297"/>
              <a:gd name="connsiteX20" fmla="*/ 2344649 w 6126161"/>
              <a:gd name="connsiteY20" fmla="*/ 258297 h 258297"/>
              <a:gd name="connsiteX21" fmla="*/ 1848987 w 6126161"/>
              <a:gd name="connsiteY21" fmla="*/ 258297 h 258297"/>
              <a:gd name="connsiteX22" fmla="*/ 1353325 w 6126161"/>
              <a:gd name="connsiteY22" fmla="*/ 258297 h 258297"/>
              <a:gd name="connsiteX23" fmla="*/ 918924 w 6126161"/>
              <a:gd name="connsiteY23" fmla="*/ 258297 h 258297"/>
              <a:gd name="connsiteX24" fmla="*/ 0 w 6126161"/>
              <a:gd name="connsiteY24" fmla="*/ 258297 h 258297"/>
              <a:gd name="connsiteX25" fmla="*/ 0 w 6126161"/>
              <a:gd name="connsiteY25" fmla="*/ 0 h 258297"/>
              <a:gd name="connsiteX0" fmla="*/ 0 w 6126161"/>
              <a:gd name="connsiteY0" fmla="*/ 0 h 258297"/>
              <a:gd name="connsiteX1" fmla="*/ 556924 w 6126161"/>
              <a:gd name="connsiteY1" fmla="*/ 0 h 258297"/>
              <a:gd name="connsiteX2" fmla="*/ 991324 w 6126161"/>
              <a:gd name="connsiteY2" fmla="*/ 0 h 258297"/>
              <a:gd name="connsiteX3" fmla="*/ 1486986 w 6126161"/>
              <a:gd name="connsiteY3" fmla="*/ 0 h 258297"/>
              <a:gd name="connsiteX4" fmla="*/ 1860125 w 6126161"/>
              <a:gd name="connsiteY4" fmla="*/ 0 h 258297"/>
              <a:gd name="connsiteX5" fmla="*/ 2539572 w 6126161"/>
              <a:gd name="connsiteY5" fmla="*/ 0 h 258297"/>
              <a:gd name="connsiteX6" fmla="*/ 3096496 w 6126161"/>
              <a:gd name="connsiteY6" fmla="*/ 0 h 258297"/>
              <a:gd name="connsiteX7" fmla="*/ 3469635 w 6126161"/>
              <a:gd name="connsiteY7" fmla="*/ 0 h 258297"/>
              <a:gd name="connsiteX8" fmla="*/ 4026559 w 6126161"/>
              <a:gd name="connsiteY8" fmla="*/ 0 h 258297"/>
              <a:gd name="connsiteX9" fmla="*/ 4583482 w 6126161"/>
              <a:gd name="connsiteY9" fmla="*/ 0 h 258297"/>
              <a:gd name="connsiteX10" fmla="*/ 4956621 w 6126161"/>
              <a:gd name="connsiteY10" fmla="*/ 0 h 258297"/>
              <a:gd name="connsiteX11" fmla="*/ 5391022 w 6126161"/>
              <a:gd name="connsiteY11" fmla="*/ 0 h 258297"/>
              <a:gd name="connsiteX12" fmla="*/ 6126161 w 6126161"/>
              <a:gd name="connsiteY12" fmla="*/ 0 h 258297"/>
              <a:gd name="connsiteX13" fmla="*/ 6126161 w 6126161"/>
              <a:gd name="connsiteY13" fmla="*/ 258297 h 258297"/>
              <a:gd name="connsiteX14" fmla="*/ 5446714 w 6126161"/>
              <a:gd name="connsiteY14" fmla="*/ 258297 h 258297"/>
              <a:gd name="connsiteX15" fmla="*/ 4828529 w 6126161"/>
              <a:gd name="connsiteY15" fmla="*/ 258297 h 258297"/>
              <a:gd name="connsiteX16" fmla="*/ 4332867 w 6126161"/>
              <a:gd name="connsiteY16" fmla="*/ 258297 h 258297"/>
              <a:gd name="connsiteX17" fmla="*/ 3775943 w 6126161"/>
              <a:gd name="connsiteY17" fmla="*/ 258297 h 258297"/>
              <a:gd name="connsiteX18" fmla="*/ 3157758 w 6126161"/>
              <a:gd name="connsiteY18" fmla="*/ 258297 h 258297"/>
              <a:gd name="connsiteX19" fmla="*/ 2662095 w 6126161"/>
              <a:gd name="connsiteY19" fmla="*/ 258297 h 258297"/>
              <a:gd name="connsiteX20" fmla="*/ 2105172 w 6126161"/>
              <a:gd name="connsiteY20" fmla="*/ 258297 h 258297"/>
              <a:gd name="connsiteX21" fmla="*/ 1486986 w 6126161"/>
              <a:gd name="connsiteY21" fmla="*/ 258297 h 258297"/>
              <a:gd name="connsiteX22" fmla="*/ 1052586 w 6126161"/>
              <a:gd name="connsiteY22" fmla="*/ 258297 h 258297"/>
              <a:gd name="connsiteX23" fmla="*/ 679447 w 6126161"/>
              <a:gd name="connsiteY23" fmla="*/ 258297 h 258297"/>
              <a:gd name="connsiteX24" fmla="*/ 0 w 6126161"/>
              <a:gd name="connsiteY24" fmla="*/ 258297 h 258297"/>
              <a:gd name="connsiteX25" fmla="*/ 0 w 6126161"/>
              <a:gd name="connsiteY25" fmla="*/ 0 h 2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6161" h="258297" fill="none" extrusionOk="0">
                <a:moveTo>
                  <a:pt x="0" y="0"/>
                </a:moveTo>
                <a:cubicBezTo>
                  <a:pt x="195083" y="-59603"/>
                  <a:pt x="357001" y="78382"/>
                  <a:pt x="495662" y="0"/>
                </a:cubicBezTo>
                <a:cubicBezTo>
                  <a:pt x="684399" y="-33656"/>
                  <a:pt x="862752" y="108990"/>
                  <a:pt x="1052586" y="0"/>
                </a:cubicBezTo>
                <a:cubicBezTo>
                  <a:pt x="1284856" y="-67938"/>
                  <a:pt x="1527147" y="2996"/>
                  <a:pt x="1670771" y="0"/>
                </a:cubicBezTo>
                <a:cubicBezTo>
                  <a:pt x="1856679" y="-24891"/>
                  <a:pt x="1972149" y="74413"/>
                  <a:pt x="2227695" y="0"/>
                </a:cubicBezTo>
                <a:cubicBezTo>
                  <a:pt x="2490449" y="-53903"/>
                  <a:pt x="2676401" y="-20389"/>
                  <a:pt x="2907142" y="0"/>
                </a:cubicBezTo>
                <a:cubicBezTo>
                  <a:pt x="3113164" y="-4654"/>
                  <a:pt x="3220216" y="26824"/>
                  <a:pt x="3341542" y="0"/>
                </a:cubicBezTo>
                <a:cubicBezTo>
                  <a:pt x="3474567" y="-67169"/>
                  <a:pt x="3765191" y="11589"/>
                  <a:pt x="3898466" y="0"/>
                </a:cubicBezTo>
                <a:cubicBezTo>
                  <a:pt x="4013301" y="-1048"/>
                  <a:pt x="4334914" y="58249"/>
                  <a:pt x="4516651" y="0"/>
                </a:cubicBezTo>
                <a:cubicBezTo>
                  <a:pt x="4691743" y="-34220"/>
                  <a:pt x="4776136" y="5550"/>
                  <a:pt x="4889790" y="0"/>
                </a:cubicBezTo>
                <a:cubicBezTo>
                  <a:pt x="5034650" y="-7056"/>
                  <a:pt x="5231234" y="16113"/>
                  <a:pt x="5324191" y="0"/>
                </a:cubicBezTo>
                <a:cubicBezTo>
                  <a:pt x="5402354" y="-12674"/>
                  <a:pt x="5837496" y="99731"/>
                  <a:pt x="6126161" y="0"/>
                </a:cubicBezTo>
                <a:cubicBezTo>
                  <a:pt x="6125611" y="90856"/>
                  <a:pt x="6107686" y="207023"/>
                  <a:pt x="6126161" y="258297"/>
                </a:cubicBezTo>
                <a:cubicBezTo>
                  <a:pt x="5925200" y="308357"/>
                  <a:pt x="5815239" y="212359"/>
                  <a:pt x="5569237" y="258297"/>
                </a:cubicBezTo>
                <a:cubicBezTo>
                  <a:pt x="5316421" y="322119"/>
                  <a:pt x="5284156" y="237014"/>
                  <a:pt x="5196098" y="258297"/>
                </a:cubicBezTo>
                <a:cubicBezTo>
                  <a:pt x="5082529" y="251087"/>
                  <a:pt x="4948400" y="215148"/>
                  <a:pt x="4761698" y="258297"/>
                </a:cubicBezTo>
                <a:cubicBezTo>
                  <a:pt x="4601516" y="281058"/>
                  <a:pt x="4563245" y="225956"/>
                  <a:pt x="4388559" y="258297"/>
                </a:cubicBezTo>
                <a:cubicBezTo>
                  <a:pt x="4208129" y="312247"/>
                  <a:pt x="4117380" y="221220"/>
                  <a:pt x="3770374" y="258297"/>
                </a:cubicBezTo>
                <a:cubicBezTo>
                  <a:pt x="3501497" y="326802"/>
                  <a:pt x="3314129" y="294613"/>
                  <a:pt x="3090927" y="258297"/>
                </a:cubicBezTo>
                <a:cubicBezTo>
                  <a:pt x="2864788" y="271811"/>
                  <a:pt x="2884147" y="213486"/>
                  <a:pt x="2717788" y="258297"/>
                </a:cubicBezTo>
                <a:cubicBezTo>
                  <a:pt x="2550434" y="301023"/>
                  <a:pt x="2484803" y="259208"/>
                  <a:pt x="2344649" y="258297"/>
                </a:cubicBezTo>
                <a:cubicBezTo>
                  <a:pt x="2205405" y="223352"/>
                  <a:pt x="2048003" y="197915"/>
                  <a:pt x="1848987" y="258297"/>
                </a:cubicBezTo>
                <a:cubicBezTo>
                  <a:pt x="1656473" y="281850"/>
                  <a:pt x="1548646" y="278164"/>
                  <a:pt x="1353325" y="258297"/>
                </a:cubicBezTo>
                <a:cubicBezTo>
                  <a:pt x="1164735" y="268022"/>
                  <a:pt x="1120586" y="221612"/>
                  <a:pt x="918924" y="258297"/>
                </a:cubicBezTo>
                <a:cubicBezTo>
                  <a:pt x="713516" y="269287"/>
                  <a:pt x="171181" y="160339"/>
                  <a:pt x="0" y="258297"/>
                </a:cubicBezTo>
                <a:cubicBezTo>
                  <a:pt x="-16866" y="202568"/>
                  <a:pt x="45953" y="111356"/>
                  <a:pt x="0" y="0"/>
                </a:cubicBezTo>
                <a:close/>
              </a:path>
              <a:path w="6126161" h="258297" stroke="0" extrusionOk="0">
                <a:moveTo>
                  <a:pt x="0" y="0"/>
                </a:moveTo>
                <a:cubicBezTo>
                  <a:pt x="152567" y="5472"/>
                  <a:pt x="315864" y="24229"/>
                  <a:pt x="556924" y="0"/>
                </a:cubicBezTo>
                <a:cubicBezTo>
                  <a:pt x="775590" y="-11728"/>
                  <a:pt x="865526" y="21057"/>
                  <a:pt x="991324" y="0"/>
                </a:cubicBezTo>
                <a:cubicBezTo>
                  <a:pt x="1137941" y="-85863"/>
                  <a:pt x="1276334" y="43170"/>
                  <a:pt x="1486986" y="0"/>
                </a:cubicBezTo>
                <a:cubicBezTo>
                  <a:pt x="1709044" y="-63340"/>
                  <a:pt x="1740623" y="41334"/>
                  <a:pt x="1860125" y="0"/>
                </a:cubicBezTo>
                <a:cubicBezTo>
                  <a:pt x="1969651" y="2855"/>
                  <a:pt x="2389421" y="33248"/>
                  <a:pt x="2539572" y="0"/>
                </a:cubicBezTo>
                <a:cubicBezTo>
                  <a:pt x="2733232" y="-17136"/>
                  <a:pt x="2938685" y="3637"/>
                  <a:pt x="3096496" y="0"/>
                </a:cubicBezTo>
                <a:cubicBezTo>
                  <a:pt x="3273402" y="-16479"/>
                  <a:pt x="3289046" y="28418"/>
                  <a:pt x="3469635" y="0"/>
                </a:cubicBezTo>
                <a:cubicBezTo>
                  <a:pt x="3633126" y="-36827"/>
                  <a:pt x="3847184" y="35855"/>
                  <a:pt x="4026559" y="0"/>
                </a:cubicBezTo>
                <a:cubicBezTo>
                  <a:pt x="4239590" y="-45398"/>
                  <a:pt x="4315323" y="37184"/>
                  <a:pt x="4583482" y="0"/>
                </a:cubicBezTo>
                <a:cubicBezTo>
                  <a:pt x="4815692" y="-4321"/>
                  <a:pt x="4813253" y="19940"/>
                  <a:pt x="4956621" y="0"/>
                </a:cubicBezTo>
                <a:cubicBezTo>
                  <a:pt x="5108342" y="-26084"/>
                  <a:pt x="5208569" y="11828"/>
                  <a:pt x="5391022" y="0"/>
                </a:cubicBezTo>
                <a:cubicBezTo>
                  <a:pt x="5530296" y="-23599"/>
                  <a:pt x="5830612" y="38946"/>
                  <a:pt x="6126161" y="0"/>
                </a:cubicBezTo>
                <a:cubicBezTo>
                  <a:pt x="6150950" y="52967"/>
                  <a:pt x="6110861" y="174599"/>
                  <a:pt x="6126161" y="258297"/>
                </a:cubicBezTo>
                <a:cubicBezTo>
                  <a:pt x="5796944" y="274911"/>
                  <a:pt x="5724550" y="214390"/>
                  <a:pt x="5446714" y="258297"/>
                </a:cubicBezTo>
                <a:cubicBezTo>
                  <a:pt x="5190089" y="320724"/>
                  <a:pt x="5031660" y="156011"/>
                  <a:pt x="4828529" y="258297"/>
                </a:cubicBezTo>
                <a:cubicBezTo>
                  <a:pt x="4602415" y="329712"/>
                  <a:pt x="4465961" y="245778"/>
                  <a:pt x="4332867" y="258297"/>
                </a:cubicBezTo>
                <a:cubicBezTo>
                  <a:pt x="4175568" y="262098"/>
                  <a:pt x="3919634" y="248173"/>
                  <a:pt x="3775943" y="258297"/>
                </a:cubicBezTo>
                <a:cubicBezTo>
                  <a:pt x="3616586" y="221858"/>
                  <a:pt x="3396092" y="213622"/>
                  <a:pt x="3157758" y="258297"/>
                </a:cubicBezTo>
                <a:cubicBezTo>
                  <a:pt x="2949774" y="310544"/>
                  <a:pt x="2880658" y="227382"/>
                  <a:pt x="2662095" y="258297"/>
                </a:cubicBezTo>
                <a:cubicBezTo>
                  <a:pt x="2501342" y="298758"/>
                  <a:pt x="2343241" y="228373"/>
                  <a:pt x="2105172" y="258297"/>
                </a:cubicBezTo>
                <a:cubicBezTo>
                  <a:pt x="1884337" y="329114"/>
                  <a:pt x="1680877" y="144161"/>
                  <a:pt x="1486986" y="258297"/>
                </a:cubicBezTo>
                <a:cubicBezTo>
                  <a:pt x="1318468" y="347505"/>
                  <a:pt x="1146218" y="235191"/>
                  <a:pt x="1052586" y="258297"/>
                </a:cubicBezTo>
                <a:cubicBezTo>
                  <a:pt x="994218" y="275336"/>
                  <a:pt x="872196" y="219127"/>
                  <a:pt x="679447" y="258297"/>
                </a:cubicBezTo>
                <a:cubicBezTo>
                  <a:pt x="501872" y="312954"/>
                  <a:pt x="341983" y="189607"/>
                  <a:pt x="0" y="258297"/>
                </a:cubicBezTo>
                <a:cubicBezTo>
                  <a:pt x="-26180" y="180646"/>
                  <a:pt x="8036" y="57281"/>
                  <a:pt x="0" y="0"/>
                </a:cubicBezTo>
                <a:close/>
              </a:path>
              <a:path w="6126161" h="258297" fill="none" stroke="0" extrusionOk="0">
                <a:moveTo>
                  <a:pt x="0" y="0"/>
                </a:moveTo>
                <a:cubicBezTo>
                  <a:pt x="157267" y="-24162"/>
                  <a:pt x="368759" y="52295"/>
                  <a:pt x="495662" y="0"/>
                </a:cubicBezTo>
                <a:cubicBezTo>
                  <a:pt x="611019" y="-30271"/>
                  <a:pt x="814240" y="53619"/>
                  <a:pt x="1052586" y="0"/>
                </a:cubicBezTo>
                <a:cubicBezTo>
                  <a:pt x="1250206" y="-53122"/>
                  <a:pt x="1493741" y="-10871"/>
                  <a:pt x="1670771" y="0"/>
                </a:cubicBezTo>
                <a:cubicBezTo>
                  <a:pt x="1845604" y="-51665"/>
                  <a:pt x="1980629" y="55701"/>
                  <a:pt x="2227695" y="0"/>
                </a:cubicBezTo>
                <a:cubicBezTo>
                  <a:pt x="2523500" y="-93320"/>
                  <a:pt x="2634312" y="35515"/>
                  <a:pt x="2907142" y="0"/>
                </a:cubicBezTo>
                <a:cubicBezTo>
                  <a:pt x="3143070" y="3357"/>
                  <a:pt x="3198001" y="9977"/>
                  <a:pt x="3341542" y="0"/>
                </a:cubicBezTo>
                <a:cubicBezTo>
                  <a:pt x="3427859" y="-42680"/>
                  <a:pt x="3769896" y="-17946"/>
                  <a:pt x="3898466" y="0"/>
                </a:cubicBezTo>
                <a:cubicBezTo>
                  <a:pt x="4024155" y="-24910"/>
                  <a:pt x="4331823" y="37269"/>
                  <a:pt x="4516651" y="0"/>
                </a:cubicBezTo>
                <a:cubicBezTo>
                  <a:pt x="4719049" y="-34678"/>
                  <a:pt x="4749732" y="10355"/>
                  <a:pt x="4889790" y="0"/>
                </a:cubicBezTo>
                <a:cubicBezTo>
                  <a:pt x="4996535" y="-32631"/>
                  <a:pt x="5233846" y="22396"/>
                  <a:pt x="5324191" y="0"/>
                </a:cubicBezTo>
                <a:cubicBezTo>
                  <a:pt x="5400885" y="-9753"/>
                  <a:pt x="5755900" y="-30589"/>
                  <a:pt x="6126161" y="0"/>
                </a:cubicBezTo>
                <a:cubicBezTo>
                  <a:pt x="6142394" y="111475"/>
                  <a:pt x="6121433" y="210628"/>
                  <a:pt x="6126161" y="258297"/>
                </a:cubicBezTo>
                <a:cubicBezTo>
                  <a:pt x="5906787" y="296539"/>
                  <a:pt x="5834635" y="193610"/>
                  <a:pt x="5569237" y="258297"/>
                </a:cubicBezTo>
                <a:cubicBezTo>
                  <a:pt x="5323878" y="312317"/>
                  <a:pt x="5297551" y="261130"/>
                  <a:pt x="5196098" y="258297"/>
                </a:cubicBezTo>
                <a:cubicBezTo>
                  <a:pt x="5084930" y="261961"/>
                  <a:pt x="4941386" y="274715"/>
                  <a:pt x="4761698" y="258297"/>
                </a:cubicBezTo>
                <a:cubicBezTo>
                  <a:pt x="4574017" y="284771"/>
                  <a:pt x="4564267" y="213182"/>
                  <a:pt x="4388559" y="258297"/>
                </a:cubicBezTo>
                <a:cubicBezTo>
                  <a:pt x="4212355" y="302960"/>
                  <a:pt x="4066627" y="205337"/>
                  <a:pt x="3770374" y="258297"/>
                </a:cubicBezTo>
                <a:cubicBezTo>
                  <a:pt x="3453105" y="304194"/>
                  <a:pt x="3314964" y="251019"/>
                  <a:pt x="3090927" y="258297"/>
                </a:cubicBezTo>
                <a:cubicBezTo>
                  <a:pt x="2857209" y="267492"/>
                  <a:pt x="2875948" y="211802"/>
                  <a:pt x="2717788" y="258297"/>
                </a:cubicBezTo>
                <a:cubicBezTo>
                  <a:pt x="2558415" y="290709"/>
                  <a:pt x="2484615" y="267364"/>
                  <a:pt x="2344649" y="258297"/>
                </a:cubicBezTo>
                <a:cubicBezTo>
                  <a:pt x="2204571" y="258741"/>
                  <a:pt x="2081894" y="250951"/>
                  <a:pt x="1848987" y="258297"/>
                </a:cubicBezTo>
                <a:cubicBezTo>
                  <a:pt x="1637507" y="300111"/>
                  <a:pt x="1556342" y="282180"/>
                  <a:pt x="1353325" y="258297"/>
                </a:cubicBezTo>
                <a:cubicBezTo>
                  <a:pt x="1166434" y="278831"/>
                  <a:pt x="1121821" y="227430"/>
                  <a:pt x="918924" y="258297"/>
                </a:cubicBezTo>
                <a:cubicBezTo>
                  <a:pt x="750177" y="275210"/>
                  <a:pt x="172436" y="188502"/>
                  <a:pt x="0" y="258297"/>
                </a:cubicBezTo>
                <a:cubicBezTo>
                  <a:pt x="-46212" y="181270"/>
                  <a:pt x="20430" y="102173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6126161"/>
                      <a:gd name="connsiteY0" fmla="*/ 0 h 258297"/>
                      <a:gd name="connsiteX1" fmla="*/ 495662 w 6126161"/>
                      <a:gd name="connsiteY1" fmla="*/ 0 h 258297"/>
                      <a:gd name="connsiteX2" fmla="*/ 1052586 w 6126161"/>
                      <a:gd name="connsiteY2" fmla="*/ 0 h 258297"/>
                      <a:gd name="connsiteX3" fmla="*/ 1670771 w 6126161"/>
                      <a:gd name="connsiteY3" fmla="*/ 0 h 258297"/>
                      <a:gd name="connsiteX4" fmla="*/ 2227695 w 6126161"/>
                      <a:gd name="connsiteY4" fmla="*/ 0 h 258297"/>
                      <a:gd name="connsiteX5" fmla="*/ 2907142 w 6126161"/>
                      <a:gd name="connsiteY5" fmla="*/ 0 h 258297"/>
                      <a:gd name="connsiteX6" fmla="*/ 3341542 w 6126161"/>
                      <a:gd name="connsiteY6" fmla="*/ 0 h 258297"/>
                      <a:gd name="connsiteX7" fmla="*/ 3898466 w 6126161"/>
                      <a:gd name="connsiteY7" fmla="*/ 0 h 258297"/>
                      <a:gd name="connsiteX8" fmla="*/ 4516651 w 6126161"/>
                      <a:gd name="connsiteY8" fmla="*/ 0 h 258297"/>
                      <a:gd name="connsiteX9" fmla="*/ 4889790 w 6126161"/>
                      <a:gd name="connsiteY9" fmla="*/ 0 h 258297"/>
                      <a:gd name="connsiteX10" fmla="*/ 5324191 w 6126161"/>
                      <a:gd name="connsiteY10" fmla="*/ 0 h 258297"/>
                      <a:gd name="connsiteX11" fmla="*/ 6126161 w 6126161"/>
                      <a:gd name="connsiteY11" fmla="*/ 0 h 258297"/>
                      <a:gd name="connsiteX12" fmla="*/ 6126161 w 6126161"/>
                      <a:gd name="connsiteY12" fmla="*/ 258297 h 258297"/>
                      <a:gd name="connsiteX13" fmla="*/ 5569237 w 6126161"/>
                      <a:gd name="connsiteY13" fmla="*/ 258297 h 258297"/>
                      <a:gd name="connsiteX14" fmla="*/ 5196098 w 6126161"/>
                      <a:gd name="connsiteY14" fmla="*/ 258297 h 258297"/>
                      <a:gd name="connsiteX15" fmla="*/ 4761698 w 6126161"/>
                      <a:gd name="connsiteY15" fmla="*/ 258297 h 258297"/>
                      <a:gd name="connsiteX16" fmla="*/ 4388559 w 6126161"/>
                      <a:gd name="connsiteY16" fmla="*/ 258297 h 258297"/>
                      <a:gd name="connsiteX17" fmla="*/ 3770374 w 6126161"/>
                      <a:gd name="connsiteY17" fmla="*/ 258297 h 258297"/>
                      <a:gd name="connsiteX18" fmla="*/ 3090927 w 6126161"/>
                      <a:gd name="connsiteY18" fmla="*/ 258297 h 258297"/>
                      <a:gd name="connsiteX19" fmla="*/ 2717788 w 6126161"/>
                      <a:gd name="connsiteY19" fmla="*/ 258297 h 258297"/>
                      <a:gd name="connsiteX20" fmla="*/ 2344649 w 6126161"/>
                      <a:gd name="connsiteY20" fmla="*/ 258297 h 258297"/>
                      <a:gd name="connsiteX21" fmla="*/ 1848987 w 6126161"/>
                      <a:gd name="connsiteY21" fmla="*/ 258297 h 258297"/>
                      <a:gd name="connsiteX22" fmla="*/ 1353325 w 6126161"/>
                      <a:gd name="connsiteY22" fmla="*/ 258297 h 258297"/>
                      <a:gd name="connsiteX23" fmla="*/ 918924 w 6126161"/>
                      <a:gd name="connsiteY23" fmla="*/ 258297 h 258297"/>
                      <a:gd name="connsiteX24" fmla="*/ 0 w 6126161"/>
                      <a:gd name="connsiteY24" fmla="*/ 258297 h 258297"/>
                      <a:gd name="connsiteX25" fmla="*/ 0 w 6126161"/>
                      <a:gd name="connsiteY25" fmla="*/ 0 h 25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126161" h="258297" fill="none" extrusionOk="0">
                        <a:moveTo>
                          <a:pt x="0" y="0"/>
                        </a:moveTo>
                        <a:cubicBezTo>
                          <a:pt x="172555" y="-46438"/>
                          <a:pt x="371463" y="42863"/>
                          <a:pt x="495662" y="0"/>
                        </a:cubicBezTo>
                        <a:cubicBezTo>
                          <a:pt x="619861" y="-42863"/>
                          <a:pt x="841350" y="52767"/>
                          <a:pt x="1052586" y="0"/>
                        </a:cubicBezTo>
                        <a:cubicBezTo>
                          <a:pt x="1263822" y="-52767"/>
                          <a:pt x="1486695" y="29513"/>
                          <a:pt x="1670771" y="0"/>
                        </a:cubicBezTo>
                        <a:cubicBezTo>
                          <a:pt x="1854847" y="-29513"/>
                          <a:pt x="1967775" y="61923"/>
                          <a:pt x="2227695" y="0"/>
                        </a:cubicBezTo>
                        <a:cubicBezTo>
                          <a:pt x="2487615" y="-61923"/>
                          <a:pt x="2678486" y="11914"/>
                          <a:pt x="2907142" y="0"/>
                        </a:cubicBezTo>
                        <a:cubicBezTo>
                          <a:pt x="3135798" y="-11914"/>
                          <a:pt x="3219839" y="23363"/>
                          <a:pt x="3341542" y="0"/>
                        </a:cubicBezTo>
                        <a:cubicBezTo>
                          <a:pt x="3463245" y="-23363"/>
                          <a:pt x="3738172" y="5716"/>
                          <a:pt x="3898466" y="0"/>
                        </a:cubicBezTo>
                        <a:cubicBezTo>
                          <a:pt x="4058760" y="-5716"/>
                          <a:pt x="4326544" y="49136"/>
                          <a:pt x="4516651" y="0"/>
                        </a:cubicBezTo>
                        <a:cubicBezTo>
                          <a:pt x="4706758" y="-49136"/>
                          <a:pt x="4764266" y="22025"/>
                          <a:pt x="4889790" y="0"/>
                        </a:cubicBezTo>
                        <a:cubicBezTo>
                          <a:pt x="5015314" y="-22025"/>
                          <a:pt x="5235014" y="18135"/>
                          <a:pt x="5324191" y="0"/>
                        </a:cubicBezTo>
                        <a:cubicBezTo>
                          <a:pt x="5413368" y="-18135"/>
                          <a:pt x="5794514" y="24746"/>
                          <a:pt x="6126161" y="0"/>
                        </a:cubicBezTo>
                        <a:cubicBezTo>
                          <a:pt x="6130997" y="102014"/>
                          <a:pt x="6118178" y="193414"/>
                          <a:pt x="6126161" y="258297"/>
                        </a:cubicBezTo>
                        <a:cubicBezTo>
                          <a:pt x="5896648" y="314593"/>
                          <a:pt x="5813947" y="207683"/>
                          <a:pt x="5569237" y="258297"/>
                        </a:cubicBezTo>
                        <a:cubicBezTo>
                          <a:pt x="5324527" y="308911"/>
                          <a:pt x="5285970" y="251314"/>
                          <a:pt x="5196098" y="258297"/>
                        </a:cubicBezTo>
                        <a:cubicBezTo>
                          <a:pt x="5106226" y="265280"/>
                          <a:pt x="4934600" y="242184"/>
                          <a:pt x="4761698" y="258297"/>
                        </a:cubicBezTo>
                        <a:cubicBezTo>
                          <a:pt x="4588796" y="274410"/>
                          <a:pt x="4563703" y="218995"/>
                          <a:pt x="4388559" y="258297"/>
                        </a:cubicBezTo>
                        <a:cubicBezTo>
                          <a:pt x="4213415" y="297599"/>
                          <a:pt x="4071483" y="196547"/>
                          <a:pt x="3770374" y="258297"/>
                        </a:cubicBezTo>
                        <a:cubicBezTo>
                          <a:pt x="3469265" y="320047"/>
                          <a:pt x="3323186" y="252519"/>
                          <a:pt x="3090927" y="258297"/>
                        </a:cubicBezTo>
                        <a:cubicBezTo>
                          <a:pt x="2858668" y="264075"/>
                          <a:pt x="2879210" y="220805"/>
                          <a:pt x="2717788" y="258297"/>
                        </a:cubicBezTo>
                        <a:cubicBezTo>
                          <a:pt x="2556366" y="295789"/>
                          <a:pt x="2490236" y="249759"/>
                          <a:pt x="2344649" y="258297"/>
                        </a:cubicBezTo>
                        <a:cubicBezTo>
                          <a:pt x="2199062" y="266835"/>
                          <a:pt x="2060736" y="213767"/>
                          <a:pt x="1848987" y="258297"/>
                        </a:cubicBezTo>
                        <a:cubicBezTo>
                          <a:pt x="1637238" y="302827"/>
                          <a:pt x="1541240" y="254861"/>
                          <a:pt x="1353325" y="258297"/>
                        </a:cubicBezTo>
                        <a:cubicBezTo>
                          <a:pt x="1165410" y="261733"/>
                          <a:pt x="1122544" y="221262"/>
                          <a:pt x="918924" y="258297"/>
                        </a:cubicBezTo>
                        <a:cubicBezTo>
                          <a:pt x="715304" y="295332"/>
                          <a:pt x="198731" y="189732"/>
                          <a:pt x="0" y="258297"/>
                        </a:cubicBezTo>
                        <a:cubicBezTo>
                          <a:pt x="-26802" y="182336"/>
                          <a:pt x="25479" y="108178"/>
                          <a:pt x="0" y="0"/>
                        </a:cubicBezTo>
                        <a:close/>
                      </a:path>
                      <a:path w="6126161" h="258297" stroke="0" extrusionOk="0">
                        <a:moveTo>
                          <a:pt x="0" y="0"/>
                        </a:moveTo>
                        <a:cubicBezTo>
                          <a:pt x="147994" y="-7197"/>
                          <a:pt x="356857" y="26053"/>
                          <a:pt x="556924" y="0"/>
                        </a:cubicBezTo>
                        <a:cubicBezTo>
                          <a:pt x="756991" y="-26053"/>
                          <a:pt x="872727" y="48727"/>
                          <a:pt x="991324" y="0"/>
                        </a:cubicBezTo>
                        <a:cubicBezTo>
                          <a:pt x="1109921" y="-48727"/>
                          <a:pt x="1288898" y="50111"/>
                          <a:pt x="1486986" y="0"/>
                        </a:cubicBezTo>
                        <a:cubicBezTo>
                          <a:pt x="1685074" y="-50111"/>
                          <a:pt x="1744930" y="41124"/>
                          <a:pt x="1860125" y="0"/>
                        </a:cubicBezTo>
                        <a:cubicBezTo>
                          <a:pt x="1975320" y="-41124"/>
                          <a:pt x="2380072" y="36139"/>
                          <a:pt x="2539572" y="0"/>
                        </a:cubicBezTo>
                        <a:cubicBezTo>
                          <a:pt x="2699072" y="-36139"/>
                          <a:pt x="2930497" y="18452"/>
                          <a:pt x="3096496" y="0"/>
                        </a:cubicBezTo>
                        <a:cubicBezTo>
                          <a:pt x="3262495" y="-18452"/>
                          <a:pt x="3293264" y="35755"/>
                          <a:pt x="3469635" y="0"/>
                        </a:cubicBezTo>
                        <a:cubicBezTo>
                          <a:pt x="3646006" y="-35755"/>
                          <a:pt x="3828824" y="18682"/>
                          <a:pt x="4026559" y="0"/>
                        </a:cubicBezTo>
                        <a:cubicBezTo>
                          <a:pt x="4224294" y="-18682"/>
                          <a:pt x="4344800" y="14552"/>
                          <a:pt x="4583482" y="0"/>
                        </a:cubicBezTo>
                        <a:cubicBezTo>
                          <a:pt x="4822164" y="-14552"/>
                          <a:pt x="4813193" y="25665"/>
                          <a:pt x="4956621" y="0"/>
                        </a:cubicBezTo>
                        <a:cubicBezTo>
                          <a:pt x="5100049" y="-25665"/>
                          <a:pt x="5217362" y="3583"/>
                          <a:pt x="5391022" y="0"/>
                        </a:cubicBezTo>
                        <a:cubicBezTo>
                          <a:pt x="5564682" y="-3583"/>
                          <a:pt x="5852016" y="10936"/>
                          <a:pt x="6126161" y="0"/>
                        </a:cubicBezTo>
                        <a:cubicBezTo>
                          <a:pt x="6135533" y="60283"/>
                          <a:pt x="6118511" y="184393"/>
                          <a:pt x="6126161" y="258297"/>
                        </a:cubicBezTo>
                        <a:cubicBezTo>
                          <a:pt x="5793418" y="287686"/>
                          <a:pt x="5717026" y="182185"/>
                          <a:pt x="5446714" y="258297"/>
                        </a:cubicBezTo>
                        <a:cubicBezTo>
                          <a:pt x="5176402" y="334409"/>
                          <a:pt x="5049188" y="186597"/>
                          <a:pt x="4828529" y="258297"/>
                        </a:cubicBezTo>
                        <a:cubicBezTo>
                          <a:pt x="4607870" y="329997"/>
                          <a:pt x="4472631" y="247910"/>
                          <a:pt x="4332867" y="258297"/>
                        </a:cubicBezTo>
                        <a:cubicBezTo>
                          <a:pt x="4193103" y="268684"/>
                          <a:pt x="3923676" y="241970"/>
                          <a:pt x="3775943" y="258297"/>
                        </a:cubicBezTo>
                        <a:cubicBezTo>
                          <a:pt x="3628210" y="274624"/>
                          <a:pt x="3357604" y="195865"/>
                          <a:pt x="3157758" y="258297"/>
                        </a:cubicBezTo>
                        <a:cubicBezTo>
                          <a:pt x="2957912" y="320729"/>
                          <a:pt x="2849858" y="237897"/>
                          <a:pt x="2662095" y="258297"/>
                        </a:cubicBezTo>
                        <a:cubicBezTo>
                          <a:pt x="2474332" y="278697"/>
                          <a:pt x="2324524" y="201841"/>
                          <a:pt x="2105172" y="258297"/>
                        </a:cubicBezTo>
                        <a:cubicBezTo>
                          <a:pt x="1885820" y="314753"/>
                          <a:pt x="1667649" y="194671"/>
                          <a:pt x="1486986" y="258297"/>
                        </a:cubicBezTo>
                        <a:cubicBezTo>
                          <a:pt x="1306323" y="321923"/>
                          <a:pt x="1140010" y="214116"/>
                          <a:pt x="1052586" y="258297"/>
                        </a:cubicBezTo>
                        <a:cubicBezTo>
                          <a:pt x="965162" y="302478"/>
                          <a:pt x="837329" y="219957"/>
                          <a:pt x="679447" y="258297"/>
                        </a:cubicBezTo>
                        <a:cubicBezTo>
                          <a:pt x="521565" y="296637"/>
                          <a:pt x="271142" y="215826"/>
                          <a:pt x="0" y="258297"/>
                        </a:cubicBezTo>
                        <a:cubicBezTo>
                          <a:pt x="-22254" y="176755"/>
                          <a:pt x="16435" y="573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897785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725508-B192-484E-AA89-F90975A84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018" y="5910055"/>
            <a:ext cx="2855884" cy="8100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F7A708-E322-4F26-9225-891016F302F3}"/>
              </a:ext>
            </a:extLst>
          </p:cNvPr>
          <p:cNvSpPr/>
          <p:nvPr userDrawn="1"/>
        </p:nvSpPr>
        <p:spPr>
          <a:xfrm>
            <a:off x="7714211" y="0"/>
            <a:ext cx="4477789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911" y="395287"/>
            <a:ext cx="3434389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0914" y="210137"/>
            <a:ext cx="6811595" cy="63563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35911" y="1557338"/>
            <a:ext cx="3434389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A18F8E-30C1-47A7-861F-4971EA3B512D}"/>
              </a:ext>
            </a:extLst>
          </p:cNvPr>
          <p:cNvSpPr/>
          <p:nvPr userDrawn="1"/>
        </p:nvSpPr>
        <p:spPr>
          <a:xfrm rot="5400000">
            <a:off x="4651130" y="2819635"/>
            <a:ext cx="6126161" cy="258297"/>
          </a:xfrm>
          <a:custGeom>
            <a:avLst/>
            <a:gdLst>
              <a:gd name="connsiteX0" fmla="*/ 0 w 6126161"/>
              <a:gd name="connsiteY0" fmla="*/ 0 h 258297"/>
              <a:gd name="connsiteX1" fmla="*/ 495662 w 6126161"/>
              <a:gd name="connsiteY1" fmla="*/ 0 h 258297"/>
              <a:gd name="connsiteX2" fmla="*/ 1052586 w 6126161"/>
              <a:gd name="connsiteY2" fmla="*/ 0 h 258297"/>
              <a:gd name="connsiteX3" fmla="*/ 1670771 w 6126161"/>
              <a:gd name="connsiteY3" fmla="*/ 0 h 258297"/>
              <a:gd name="connsiteX4" fmla="*/ 2227695 w 6126161"/>
              <a:gd name="connsiteY4" fmla="*/ 0 h 258297"/>
              <a:gd name="connsiteX5" fmla="*/ 2907142 w 6126161"/>
              <a:gd name="connsiteY5" fmla="*/ 0 h 258297"/>
              <a:gd name="connsiteX6" fmla="*/ 3341542 w 6126161"/>
              <a:gd name="connsiteY6" fmla="*/ 0 h 258297"/>
              <a:gd name="connsiteX7" fmla="*/ 3898466 w 6126161"/>
              <a:gd name="connsiteY7" fmla="*/ 0 h 258297"/>
              <a:gd name="connsiteX8" fmla="*/ 4516651 w 6126161"/>
              <a:gd name="connsiteY8" fmla="*/ 0 h 258297"/>
              <a:gd name="connsiteX9" fmla="*/ 4889790 w 6126161"/>
              <a:gd name="connsiteY9" fmla="*/ 0 h 258297"/>
              <a:gd name="connsiteX10" fmla="*/ 5324191 w 6126161"/>
              <a:gd name="connsiteY10" fmla="*/ 0 h 258297"/>
              <a:gd name="connsiteX11" fmla="*/ 6126161 w 6126161"/>
              <a:gd name="connsiteY11" fmla="*/ 0 h 258297"/>
              <a:gd name="connsiteX12" fmla="*/ 6126161 w 6126161"/>
              <a:gd name="connsiteY12" fmla="*/ 258297 h 258297"/>
              <a:gd name="connsiteX13" fmla="*/ 5569237 w 6126161"/>
              <a:gd name="connsiteY13" fmla="*/ 258297 h 258297"/>
              <a:gd name="connsiteX14" fmla="*/ 5196098 w 6126161"/>
              <a:gd name="connsiteY14" fmla="*/ 258297 h 258297"/>
              <a:gd name="connsiteX15" fmla="*/ 4761698 w 6126161"/>
              <a:gd name="connsiteY15" fmla="*/ 258297 h 258297"/>
              <a:gd name="connsiteX16" fmla="*/ 4388559 w 6126161"/>
              <a:gd name="connsiteY16" fmla="*/ 258297 h 258297"/>
              <a:gd name="connsiteX17" fmla="*/ 3770374 w 6126161"/>
              <a:gd name="connsiteY17" fmla="*/ 258297 h 258297"/>
              <a:gd name="connsiteX18" fmla="*/ 3090927 w 6126161"/>
              <a:gd name="connsiteY18" fmla="*/ 258297 h 258297"/>
              <a:gd name="connsiteX19" fmla="*/ 2717788 w 6126161"/>
              <a:gd name="connsiteY19" fmla="*/ 258297 h 258297"/>
              <a:gd name="connsiteX20" fmla="*/ 2344649 w 6126161"/>
              <a:gd name="connsiteY20" fmla="*/ 258297 h 258297"/>
              <a:gd name="connsiteX21" fmla="*/ 1848987 w 6126161"/>
              <a:gd name="connsiteY21" fmla="*/ 258297 h 258297"/>
              <a:gd name="connsiteX22" fmla="*/ 1353325 w 6126161"/>
              <a:gd name="connsiteY22" fmla="*/ 258297 h 258297"/>
              <a:gd name="connsiteX23" fmla="*/ 918924 w 6126161"/>
              <a:gd name="connsiteY23" fmla="*/ 258297 h 258297"/>
              <a:gd name="connsiteX24" fmla="*/ 0 w 6126161"/>
              <a:gd name="connsiteY24" fmla="*/ 258297 h 258297"/>
              <a:gd name="connsiteX25" fmla="*/ 0 w 6126161"/>
              <a:gd name="connsiteY25" fmla="*/ 0 h 258297"/>
              <a:gd name="connsiteX0" fmla="*/ 0 w 6126161"/>
              <a:gd name="connsiteY0" fmla="*/ 0 h 258297"/>
              <a:gd name="connsiteX1" fmla="*/ 556924 w 6126161"/>
              <a:gd name="connsiteY1" fmla="*/ 0 h 258297"/>
              <a:gd name="connsiteX2" fmla="*/ 991324 w 6126161"/>
              <a:gd name="connsiteY2" fmla="*/ 0 h 258297"/>
              <a:gd name="connsiteX3" fmla="*/ 1486986 w 6126161"/>
              <a:gd name="connsiteY3" fmla="*/ 0 h 258297"/>
              <a:gd name="connsiteX4" fmla="*/ 1860125 w 6126161"/>
              <a:gd name="connsiteY4" fmla="*/ 0 h 258297"/>
              <a:gd name="connsiteX5" fmla="*/ 2539572 w 6126161"/>
              <a:gd name="connsiteY5" fmla="*/ 0 h 258297"/>
              <a:gd name="connsiteX6" fmla="*/ 3096496 w 6126161"/>
              <a:gd name="connsiteY6" fmla="*/ 0 h 258297"/>
              <a:gd name="connsiteX7" fmla="*/ 3469635 w 6126161"/>
              <a:gd name="connsiteY7" fmla="*/ 0 h 258297"/>
              <a:gd name="connsiteX8" fmla="*/ 4026559 w 6126161"/>
              <a:gd name="connsiteY8" fmla="*/ 0 h 258297"/>
              <a:gd name="connsiteX9" fmla="*/ 4583482 w 6126161"/>
              <a:gd name="connsiteY9" fmla="*/ 0 h 258297"/>
              <a:gd name="connsiteX10" fmla="*/ 4956621 w 6126161"/>
              <a:gd name="connsiteY10" fmla="*/ 0 h 258297"/>
              <a:gd name="connsiteX11" fmla="*/ 5391022 w 6126161"/>
              <a:gd name="connsiteY11" fmla="*/ 0 h 258297"/>
              <a:gd name="connsiteX12" fmla="*/ 6126161 w 6126161"/>
              <a:gd name="connsiteY12" fmla="*/ 0 h 258297"/>
              <a:gd name="connsiteX13" fmla="*/ 6126161 w 6126161"/>
              <a:gd name="connsiteY13" fmla="*/ 258297 h 258297"/>
              <a:gd name="connsiteX14" fmla="*/ 5446714 w 6126161"/>
              <a:gd name="connsiteY14" fmla="*/ 258297 h 258297"/>
              <a:gd name="connsiteX15" fmla="*/ 4828529 w 6126161"/>
              <a:gd name="connsiteY15" fmla="*/ 258297 h 258297"/>
              <a:gd name="connsiteX16" fmla="*/ 4332867 w 6126161"/>
              <a:gd name="connsiteY16" fmla="*/ 258297 h 258297"/>
              <a:gd name="connsiteX17" fmla="*/ 3775943 w 6126161"/>
              <a:gd name="connsiteY17" fmla="*/ 258297 h 258297"/>
              <a:gd name="connsiteX18" fmla="*/ 3157758 w 6126161"/>
              <a:gd name="connsiteY18" fmla="*/ 258297 h 258297"/>
              <a:gd name="connsiteX19" fmla="*/ 2662095 w 6126161"/>
              <a:gd name="connsiteY19" fmla="*/ 258297 h 258297"/>
              <a:gd name="connsiteX20" fmla="*/ 2105172 w 6126161"/>
              <a:gd name="connsiteY20" fmla="*/ 258297 h 258297"/>
              <a:gd name="connsiteX21" fmla="*/ 1486986 w 6126161"/>
              <a:gd name="connsiteY21" fmla="*/ 258297 h 258297"/>
              <a:gd name="connsiteX22" fmla="*/ 1052586 w 6126161"/>
              <a:gd name="connsiteY22" fmla="*/ 258297 h 258297"/>
              <a:gd name="connsiteX23" fmla="*/ 679447 w 6126161"/>
              <a:gd name="connsiteY23" fmla="*/ 258297 h 258297"/>
              <a:gd name="connsiteX24" fmla="*/ 0 w 6126161"/>
              <a:gd name="connsiteY24" fmla="*/ 258297 h 258297"/>
              <a:gd name="connsiteX25" fmla="*/ 0 w 6126161"/>
              <a:gd name="connsiteY25" fmla="*/ 0 h 2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6161" h="258297" fill="none" extrusionOk="0">
                <a:moveTo>
                  <a:pt x="0" y="0"/>
                </a:moveTo>
                <a:cubicBezTo>
                  <a:pt x="195083" y="-59603"/>
                  <a:pt x="357001" y="78382"/>
                  <a:pt x="495662" y="0"/>
                </a:cubicBezTo>
                <a:cubicBezTo>
                  <a:pt x="684399" y="-33656"/>
                  <a:pt x="862752" y="108990"/>
                  <a:pt x="1052586" y="0"/>
                </a:cubicBezTo>
                <a:cubicBezTo>
                  <a:pt x="1284856" y="-67938"/>
                  <a:pt x="1527147" y="2996"/>
                  <a:pt x="1670771" y="0"/>
                </a:cubicBezTo>
                <a:cubicBezTo>
                  <a:pt x="1856679" y="-24891"/>
                  <a:pt x="1972149" y="74413"/>
                  <a:pt x="2227695" y="0"/>
                </a:cubicBezTo>
                <a:cubicBezTo>
                  <a:pt x="2490449" y="-53903"/>
                  <a:pt x="2676401" y="-20389"/>
                  <a:pt x="2907142" y="0"/>
                </a:cubicBezTo>
                <a:cubicBezTo>
                  <a:pt x="3113164" y="-4654"/>
                  <a:pt x="3220216" y="26824"/>
                  <a:pt x="3341542" y="0"/>
                </a:cubicBezTo>
                <a:cubicBezTo>
                  <a:pt x="3474567" y="-67169"/>
                  <a:pt x="3765191" y="11589"/>
                  <a:pt x="3898466" y="0"/>
                </a:cubicBezTo>
                <a:cubicBezTo>
                  <a:pt x="4013301" y="-1048"/>
                  <a:pt x="4334914" y="58249"/>
                  <a:pt x="4516651" y="0"/>
                </a:cubicBezTo>
                <a:cubicBezTo>
                  <a:pt x="4691743" y="-34220"/>
                  <a:pt x="4776136" y="5550"/>
                  <a:pt x="4889790" y="0"/>
                </a:cubicBezTo>
                <a:cubicBezTo>
                  <a:pt x="5034650" y="-7056"/>
                  <a:pt x="5231234" y="16113"/>
                  <a:pt x="5324191" y="0"/>
                </a:cubicBezTo>
                <a:cubicBezTo>
                  <a:pt x="5402354" y="-12674"/>
                  <a:pt x="5837496" y="99731"/>
                  <a:pt x="6126161" y="0"/>
                </a:cubicBezTo>
                <a:cubicBezTo>
                  <a:pt x="6125611" y="90856"/>
                  <a:pt x="6107686" y="207023"/>
                  <a:pt x="6126161" y="258297"/>
                </a:cubicBezTo>
                <a:cubicBezTo>
                  <a:pt x="5925200" y="308357"/>
                  <a:pt x="5815239" y="212359"/>
                  <a:pt x="5569237" y="258297"/>
                </a:cubicBezTo>
                <a:cubicBezTo>
                  <a:pt x="5316421" y="322119"/>
                  <a:pt x="5284156" y="237014"/>
                  <a:pt x="5196098" y="258297"/>
                </a:cubicBezTo>
                <a:cubicBezTo>
                  <a:pt x="5082529" y="251087"/>
                  <a:pt x="4948400" y="215148"/>
                  <a:pt x="4761698" y="258297"/>
                </a:cubicBezTo>
                <a:cubicBezTo>
                  <a:pt x="4601516" y="281058"/>
                  <a:pt x="4563245" y="225956"/>
                  <a:pt x="4388559" y="258297"/>
                </a:cubicBezTo>
                <a:cubicBezTo>
                  <a:pt x="4208129" y="312247"/>
                  <a:pt x="4117380" y="221220"/>
                  <a:pt x="3770374" y="258297"/>
                </a:cubicBezTo>
                <a:cubicBezTo>
                  <a:pt x="3501497" y="326802"/>
                  <a:pt x="3314129" y="294613"/>
                  <a:pt x="3090927" y="258297"/>
                </a:cubicBezTo>
                <a:cubicBezTo>
                  <a:pt x="2864788" y="271811"/>
                  <a:pt x="2884147" y="213486"/>
                  <a:pt x="2717788" y="258297"/>
                </a:cubicBezTo>
                <a:cubicBezTo>
                  <a:pt x="2550434" y="301023"/>
                  <a:pt x="2484803" y="259208"/>
                  <a:pt x="2344649" y="258297"/>
                </a:cubicBezTo>
                <a:cubicBezTo>
                  <a:pt x="2205405" y="223352"/>
                  <a:pt x="2048003" y="197915"/>
                  <a:pt x="1848987" y="258297"/>
                </a:cubicBezTo>
                <a:cubicBezTo>
                  <a:pt x="1656473" y="281850"/>
                  <a:pt x="1548646" y="278164"/>
                  <a:pt x="1353325" y="258297"/>
                </a:cubicBezTo>
                <a:cubicBezTo>
                  <a:pt x="1164735" y="268022"/>
                  <a:pt x="1120586" y="221612"/>
                  <a:pt x="918924" y="258297"/>
                </a:cubicBezTo>
                <a:cubicBezTo>
                  <a:pt x="713516" y="269287"/>
                  <a:pt x="171181" y="160339"/>
                  <a:pt x="0" y="258297"/>
                </a:cubicBezTo>
                <a:cubicBezTo>
                  <a:pt x="-16866" y="202568"/>
                  <a:pt x="45953" y="111356"/>
                  <a:pt x="0" y="0"/>
                </a:cubicBezTo>
                <a:close/>
              </a:path>
              <a:path w="6126161" h="258297" stroke="0" extrusionOk="0">
                <a:moveTo>
                  <a:pt x="0" y="0"/>
                </a:moveTo>
                <a:cubicBezTo>
                  <a:pt x="152567" y="5472"/>
                  <a:pt x="315864" y="24229"/>
                  <a:pt x="556924" y="0"/>
                </a:cubicBezTo>
                <a:cubicBezTo>
                  <a:pt x="775590" y="-11728"/>
                  <a:pt x="865526" y="21057"/>
                  <a:pt x="991324" y="0"/>
                </a:cubicBezTo>
                <a:cubicBezTo>
                  <a:pt x="1137941" y="-85863"/>
                  <a:pt x="1276334" y="43170"/>
                  <a:pt x="1486986" y="0"/>
                </a:cubicBezTo>
                <a:cubicBezTo>
                  <a:pt x="1709044" y="-63340"/>
                  <a:pt x="1740623" y="41334"/>
                  <a:pt x="1860125" y="0"/>
                </a:cubicBezTo>
                <a:cubicBezTo>
                  <a:pt x="1969651" y="2855"/>
                  <a:pt x="2389421" y="33248"/>
                  <a:pt x="2539572" y="0"/>
                </a:cubicBezTo>
                <a:cubicBezTo>
                  <a:pt x="2733232" y="-17136"/>
                  <a:pt x="2938685" y="3637"/>
                  <a:pt x="3096496" y="0"/>
                </a:cubicBezTo>
                <a:cubicBezTo>
                  <a:pt x="3273402" y="-16479"/>
                  <a:pt x="3289046" y="28418"/>
                  <a:pt x="3469635" y="0"/>
                </a:cubicBezTo>
                <a:cubicBezTo>
                  <a:pt x="3633126" y="-36827"/>
                  <a:pt x="3847184" y="35855"/>
                  <a:pt x="4026559" y="0"/>
                </a:cubicBezTo>
                <a:cubicBezTo>
                  <a:pt x="4239590" y="-45398"/>
                  <a:pt x="4315323" y="37184"/>
                  <a:pt x="4583482" y="0"/>
                </a:cubicBezTo>
                <a:cubicBezTo>
                  <a:pt x="4815692" y="-4321"/>
                  <a:pt x="4813253" y="19940"/>
                  <a:pt x="4956621" y="0"/>
                </a:cubicBezTo>
                <a:cubicBezTo>
                  <a:pt x="5108342" y="-26084"/>
                  <a:pt x="5208569" y="11828"/>
                  <a:pt x="5391022" y="0"/>
                </a:cubicBezTo>
                <a:cubicBezTo>
                  <a:pt x="5530296" y="-23599"/>
                  <a:pt x="5830612" y="38946"/>
                  <a:pt x="6126161" y="0"/>
                </a:cubicBezTo>
                <a:cubicBezTo>
                  <a:pt x="6150950" y="52967"/>
                  <a:pt x="6110861" y="174599"/>
                  <a:pt x="6126161" y="258297"/>
                </a:cubicBezTo>
                <a:cubicBezTo>
                  <a:pt x="5796944" y="274911"/>
                  <a:pt x="5724550" y="214390"/>
                  <a:pt x="5446714" y="258297"/>
                </a:cubicBezTo>
                <a:cubicBezTo>
                  <a:pt x="5190089" y="320724"/>
                  <a:pt x="5031660" y="156011"/>
                  <a:pt x="4828529" y="258297"/>
                </a:cubicBezTo>
                <a:cubicBezTo>
                  <a:pt x="4602415" y="329712"/>
                  <a:pt x="4465961" y="245778"/>
                  <a:pt x="4332867" y="258297"/>
                </a:cubicBezTo>
                <a:cubicBezTo>
                  <a:pt x="4175568" y="262098"/>
                  <a:pt x="3919634" y="248173"/>
                  <a:pt x="3775943" y="258297"/>
                </a:cubicBezTo>
                <a:cubicBezTo>
                  <a:pt x="3616586" y="221858"/>
                  <a:pt x="3396092" y="213622"/>
                  <a:pt x="3157758" y="258297"/>
                </a:cubicBezTo>
                <a:cubicBezTo>
                  <a:pt x="2949774" y="310544"/>
                  <a:pt x="2880658" y="227382"/>
                  <a:pt x="2662095" y="258297"/>
                </a:cubicBezTo>
                <a:cubicBezTo>
                  <a:pt x="2501342" y="298758"/>
                  <a:pt x="2343241" y="228373"/>
                  <a:pt x="2105172" y="258297"/>
                </a:cubicBezTo>
                <a:cubicBezTo>
                  <a:pt x="1884337" y="329114"/>
                  <a:pt x="1680877" y="144161"/>
                  <a:pt x="1486986" y="258297"/>
                </a:cubicBezTo>
                <a:cubicBezTo>
                  <a:pt x="1318468" y="347505"/>
                  <a:pt x="1146218" y="235191"/>
                  <a:pt x="1052586" y="258297"/>
                </a:cubicBezTo>
                <a:cubicBezTo>
                  <a:pt x="994218" y="275336"/>
                  <a:pt x="872196" y="219127"/>
                  <a:pt x="679447" y="258297"/>
                </a:cubicBezTo>
                <a:cubicBezTo>
                  <a:pt x="501872" y="312954"/>
                  <a:pt x="341983" y="189607"/>
                  <a:pt x="0" y="258297"/>
                </a:cubicBezTo>
                <a:cubicBezTo>
                  <a:pt x="-26180" y="180646"/>
                  <a:pt x="8036" y="57281"/>
                  <a:pt x="0" y="0"/>
                </a:cubicBezTo>
                <a:close/>
              </a:path>
              <a:path w="6126161" h="258297" fill="none" stroke="0" extrusionOk="0">
                <a:moveTo>
                  <a:pt x="0" y="0"/>
                </a:moveTo>
                <a:cubicBezTo>
                  <a:pt x="157267" y="-24162"/>
                  <a:pt x="368759" y="52295"/>
                  <a:pt x="495662" y="0"/>
                </a:cubicBezTo>
                <a:cubicBezTo>
                  <a:pt x="611019" y="-30271"/>
                  <a:pt x="814240" y="53619"/>
                  <a:pt x="1052586" y="0"/>
                </a:cubicBezTo>
                <a:cubicBezTo>
                  <a:pt x="1250206" y="-53122"/>
                  <a:pt x="1493741" y="-10871"/>
                  <a:pt x="1670771" y="0"/>
                </a:cubicBezTo>
                <a:cubicBezTo>
                  <a:pt x="1845604" y="-51665"/>
                  <a:pt x="1980629" y="55701"/>
                  <a:pt x="2227695" y="0"/>
                </a:cubicBezTo>
                <a:cubicBezTo>
                  <a:pt x="2523500" y="-93320"/>
                  <a:pt x="2634312" y="35515"/>
                  <a:pt x="2907142" y="0"/>
                </a:cubicBezTo>
                <a:cubicBezTo>
                  <a:pt x="3143070" y="3357"/>
                  <a:pt x="3198001" y="9977"/>
                  <a:pt x="3341542" y="0"/>
                </a:cubicBezTo>
                <a:cubicBezTo>
                  <a:pt x="3427859" y="-42680"/>
                  <a:pt x="3769896" y="-17946"/>
                  <a:pt x="3898466" y="0"/>
                </a:cubicBezTo>
                <a:cubicBezTo>
                  <a:pt x="4024155" y="-24910"/>
                  <a:pt x="4331823" y="37269"/>
                  <a:pt x="4516651" y="0"/>
                </a:cubicBezTo>
                <a:cubicBezTo>
                  <a:pt x="4719049" y="-34678"/>
                  <a:pt x="4749732" y="10355"/>
                  <a:pt x="4889790" y="0"/>
                </a:cubicBezTo>
                <a:cubicBezTo>
                  <a:pt x="4996535" y="-32631"/>
                  <a:pt x="5233846" y="22396"/>
                  <a:pt x="5324191" y="0"/>
                </a:cubicBezTo>
                <a:cubicBezTo>
                  <a:pt x="5400885" y="-9753"/>
                  <a:pt x="5755900" y="-30589"/>
                  <a:pt x="6126161" y="0"/>
                </a:cubicBezTo>
                <a:cubicBezTo>
                  <a:pt x="6142394" y="111475"/>
                  <a:pt x="6121433" y="210628"/>
                  <a:pt x="6126161" y="258297"/>
                </a:cubicBezTo>
                <a:cubicBezTo>
                  <a:pt x="5906787" y="296539"/>
                  <a:pt x="5834635" y="193610"/>
                  <a:pt x="5569237" y="258297"/>
                </a:cubicBezTo>
                <a:cubicBezTo>
                  <a:pt x="5323878" y="312317"/>
                  <a:pt x="5297551" y="261130"/>
                  <a:pt x="5196098" y="258297"/>
                </a:cubicBezTo>
                <a:cubicBezTo>
                  <a:pt x="5084930" y="261961"/>
                  <a:pt x="4941386" y="274715"/>
                  <a:pt x="4761698" y="258297"/>
                </a:cubicBezTo>
                <a:cubicBezTo>
                  <a:pt x="4574017" y="284771"/>
                  <a:pt x="4564267" y="213182"/>
                  <a:pt x="4388559" y="258297"/>
                </a:cubicBezTo>
                <a:cubicBezTo>
                  <a:pt x="4212355" y="302960"/>
                  <a:pt x="4066627" y="205337"/>
                  <a:pt x="3770374" y="258297"/>
                </a:cubicBezTo>
                <a:cubicBezTo>
                  <a:pt x="3453105" y="304194"/>
                  <a:pt x="3314964" y="251019"/>
                  <a:pt x="3090927" y="258297"/>
                </a:cubicBezTo>
                <a:cubicBezTo>
                  <a:pt x="2857209" y="267492"/>
                  <a:pt x="2875948" y="211802"/>
                  <a:pt x="2717788" y="258297"/>
                </a:cubicBezTo>
                <a:cubicBezTo>
                  <a:pt x="2558415" y="290709"/>
                  <a:pt x="2484615" y="267364"/>
                  <a:pt x="2344649" y="258297"/>
                </a:cubicBezTo>
                <a:cubicBezTo>
                  <a:pt x="2204571" y="258741"/>
                  <a:pt x="2081894" y="250951"/>
                  <a:pt x="1848987" y="258297"/>
                </a:cubicBezTo>
                <a:cubicBezTo>
                  <a:pt x="1637507" y="300111"/>
                  <a:pt x="1556342" y="282180"/>
                  <a:pt x="1353325" y="258297"/>
                </a:cubicBezTo>
                <a:cubicBezTo>
                  <a:pt x="1166434" y="278831"/>
                  <a:pt x="1121821" y="227430"/>
                  <a:pt x="918924" y="258297"/>
                </a:cubicBezTo>
                <a:cubicBezTo>
                  <a:pt x="750177" y="275210"/>
                  <a:pt x="172436" y="188502"/>
                  <a:pt x="0" y="258297"/>
                </a:cubicBezTo>
                <a:cubicBezTo>
                  <a:pt x="-46212" y="181270"/>
                  <a:pt x="20430" y="102173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6126161"/>
                      <a:gd name="connsiteY0" fmla="*/ 0 h 258297"/>
                      <a:gd name="connsiteX1" fmla="*/ 495662 w 6126161"/>
                      <a:gd name="connsiteY1" fmla="*/ 0 h 258297"/>
                      <a:gd name="connsiteX2" fmla="*/ 1052586 w 6126161"/>
                      <a:gd name="connsiteY2" fmla="*/ 0 h 258297"/>
                      <a:gd name="connsiteX3" fmla="*/ 1670771 w 6126161"/>
                      <a:gd name="connsiteY3" fmla="*/ 0 h 258297"/>
                      <a:gd name="connsiteX4" fmla="*/ 2227695 w 6126161"/>
                      <a:gd name="connsiteY4" fmla="*/ 0 h 258297"/>
                      <a:gd name="connsiteX5" fmla="*/ 2907142 w 6126161"/>
                      <a:gd name="connsiteY5" fmla="*/ 0 h 258297"/>
                      <a:gd name="connsiteX6" fmla="*/ 3341542 w 6126161"/>
                      <a:gd name="connsiteY6" fmla="*/ 0 h 258297"/>
                      <a:gd name="connsiteX7" fmla="*/ 3898466 w 6126161"/>
                      <a:gd name="connsiteY7" fmla="*/ 0 h 258297"/>
                      <a:gd name="connsiteX8" fmla="*/ 4516651 w 6126161"/>
                      <a:gd name="connsiteY8" fmla="*/ 0 h 258297"/>
                      <a:gd name="connsiteX9" fmla="*/ 4889790 w 6126161"/>
                      <a:gd name="connsiteY9" fmla="*/ 0 h 258297"/>
                      <a:gd name="connsiteX10" fmla="*/ 5324191 w 6126161"/>
                      <a:gd name="connsiteY10" fmla="*/ 0 h 258297"/>
                      <a:gd name="connsiteX11" fmla="*/ 6126161 w 6126161"/>
                      <a:gd name="connsiteY11" fmla="*/ 0 h 258297"/>
                      <a:gd name="connsiteX12" fmla="*/ 6126161 w 6126161"/>
                      <a:gd name="connsiteY12" fmla="*/ 258297 h 258297"/>
                      <a:gd name="connsiteX13" fmla="*/ 5569237 w 6126161"/>
                      <a:gd name="connsiteY13" fmla="*/ 258297 h 258297"/>
                      <a:gd name="connsiteX14" fmla="*/ 5196098 w 6126161"/>
                      <a:gd name="connsiteY14" fmla="*/ 258297 h 258297"/>
                      <a:gd name="connsiteX15" fmla="*/ 4761698 w 6126161"/>
                      <a:gd name="connsiteY15" fmla="*/ 258297 h 258297"/>
                      <a:gd name="connsiteX16" fmla="*/ 4388559 w 6126161"/>
                      <a:gd name="connsiteY16" fmla="*/ 258297 h 258297"/>
                      <a:gd name="connsiteX17" fmla="*/ 3770374 w 6126161"/>
                      <a:gd name="connsiteY17" fmla="*/ 258297 h 258297"/>
                      <a:gd name="connsiteX18" fmla="*/ 3090927 w 6126161"/>
                      <a:gd name="connsiteY18" fmla="*/ 258297 h 258297"/>
                      <a:gd name="connsiteX19" fmla="*/ 2717788 w 6126161"/>
                      <a:gd name="connsiteY19" fmla="*/ 258297 h 258297"/>
                      <a:gd name="connsiteX20" fmla="*/ 2344649 w 6126161"/>
                      <a:gd name="connsiteY20" fmla="*/ 258297 h 258297"/>
                      <a:gd name="connsiteX21" fmla="*/ 1848987 w 6126161"/>
                      <a:gd name="connsiteY21" fmla="*/ 258297 h 258297"/>
                      <a:gd name="connsiteX22" fmla="*/ 1353325 w 6126161"/>
                      <a:gd name="connsiteY22" fmla="*/ 258297 h 258297"/>
                      <a:gd name="connsiteX23" fmla="*/ 918924 w 6126161"/>
                      <a:gd name="connsiteY23" fmla="*/ 258297 h 258297"/>
                      <a:gd name="connsiteX24" fmla="*/ 0 w 6126161"/>
                      <a:gd name="connsiteY24" fmla="*/ 258297 h 258297"/>
                      <a:gd name="connsiteX25" fmla="*/ 0 w 6126161"/>
                      <a:gd name="connsiteY25" fmla="*/ 0 h 25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126161" h="258297" fill="none" extrusionOk="0">
                        <a:moveTo>
                          <a:pt x="0" y="0"/>
                        </a:moveTo>
                        <a:cubicBezTo>
                          <a:pt x="172555" y="-46438"/>
                          <a:pt x="371463" y="42863"/>
                          <a:pt x="495662" y="0"/>
                        </a:cubicBezTo>
                        <a:cubicBezTo>
                          <a:pt x="619861" y="-42863"/>
                          <a:pt x="841350" y="52767"/>
                          <a:pt x="1052586" y="0"/>
                        </a:cubicBezTo>
                        <a:cubicBezTo>
                          <a:pt x="1263822" y="-52767"/>
                          <a:pt x="1486695" y="29513"/>
                          <a:pt x="1670771" y="0"/>
                        </a:cubicBezTo>
                        <a:cubicBezTo>
                          <a:pt x="1854847" y="-29513"/>
                          <a:pt x="1967775" y="61923"/>
                          <a:pt x="2227695" y="0"/>
                        </a:cubicBezTo>
                        <a:cubicBezTo>
                          <a:pt x="2487615" y="-61923"/>
                          <a:pt x="2678486" y="11914"/>
                          <a:pt x="2907142" y="0"/>
                        </a:cubicBezTo>
                        <a:cubicBezTo>
                          <a:pt x="3135798" y="-11914"/>
                          <a:pt x="3219839" y="23363"/>
                          <a:pt x="3341542" y="0"/>
                        </a:cubicBezTo>
                        <a:cubicBezTo>
                          <a:pt x="3463245" y="-23363"/>
                          <a:pt x="3738172" y="5716"/>
                          <a:pt x="3898466" y="0"/>
                        </a:cubicBezTo>
                        <a:cubicBezTo>
                          <a:pt x="4058760" y="-5716"/>
                          <a:pt x="4326544" y="49136"/>
                          <a:pt x="4516651" y="0"/>
                        </a:cubicBezTo>
                        <a:cubicBezTo>
                          <a:pt x="4706758" y="-49136"/>
                          <a:pt x="4764266" y="22025"/>
                          <a:pt x="4889790" y="0"/>
                        </a:cubicBezTo>
                        <a:cubicBezTo>
                          <a:pt x="5015314" y="-22025"/>
                          <a:pt x="5235014" y="18135"/>
                          <a:pt x="5324191" y="0"/>
                        </a:cubicBezTo>
                        <a:cubicBezTo>
                          <a:pt x="5413368" y="-18135"/>
                          <a:pt x="5794514" y="24746"/>
                          <a:pt x="6126161" y="0"/>
                        </a:cubicBezTo>
                        <a:cubicBezTo>
                          <a:pt x="6130997" y="102014"/>
                          <a:pt x="6118178" y="193414"/>
                          <a:pt x="6126161" y="258297"/>
                        </a:cubicBezTo>
                        <a:cubicBezTo>
                          <a:pt x="5896648" y="314593"/>
                          <a:pt x="5813947" y="207683"/>
                          <a:pt x="5569237" y="258297"/>
                        </a:cubicBezTo>
                        <a:cubicBezTo>
                          <a:pt x="5324527" y="308911"/>
                          <a:pt x="5285970" y="251314"/>
                          <a:pt x="5196098" y="258297"/>
                        </a:cubicBezTo>
                        <a:cubicBezTo>
                          <a:pt x="5106226" y="265280"/>
                          <a:pt x="4934600" y="242184"/>
                          <a:pt x="4761698" y="258297"/>
                        </a:cubicBezTo>
                        <a:cubicBezTo>
                          <a:pt x="4588796" y="274410"/>
                          <a:pt x="4563703" y="218995"/>
                          <a:pt x="4388559" y="258297"/>
                        </a:cubicBezTo>
                        <a:cubicBezTo>
                          <a:pt x="4213415" y="297599"/>
                          <a:pt x="4071483" y="196547"/>
                          <a:pt x="3770374" y="258297"/>
                        </a:cubicBezTo>
                        <a:cubicBezTo>
                          <a:pt x="3469265" y="320047"/>
                          <a:pt x="3323186" y="252519"/>
                          <a:pt x="3090927" y="258297"/>
                        </a:cubicBezTo>
                        <a:cubicBezTo>
                          <a:pt x="2858668" y="264075"/>
                          <a:pt x="2879210" y="220805"/>
                          <a:pt x="2717788" y="258297"/>
                        </a:cubicBezTo>
                        <a:cubicBezTo>
                          <a:pt x="2556366" y="295789"/>
                          <a:pt x="2490236" y="249759"/>
                          <a:pt x="2344649" y="258297"/>
                        </a:cubicBezTo>
                        <a:cubicBezTo>
                          <a:pt x="2199062" y="266835"/>
                          <a:pt x="2060736" y="213767"/>
                          <a:pt x="1848987" y="258297"/>
                        </a:cubicBezTo>
                        <a:cubicBezTo>
                          <a:pt x="1637238" y="302827"/>
                          <a:pt x="1541240" y="254861"/>
                          <a:pt x="1353325" y="258297"/>
                        </a:cubicBezTo>
                        <a:cubicBezTo>
                          <a:pt x="1165410" y="261733"/>
                          <a:pt x="1122544" y="221262"/>
                          <a:pt x="918924" y="258297"/>
                        </a:cubicBezTo>
                        <a:cubicBezTo>
                          <a:pt x="715304" y="295332"/>
                          <a:pt x="198731" y="189732"/>
                          <a:pt x="0" y="258297"/>
                        </a:cubicBezTo>
                        <a:cubicBezTo>
                          <a:pt x="-26802" y="182336"/>
                          <a:pt x="25479" y="108178"/>
                          <a:pt x="0" y="0"/>
                        </a:cubicBezTo>
                        <a:close/>
                      </a:path>
                      <a:path w="6126161" h="258297" stroke="0" extrusionOk="0">
                        <a:moveTo>
                          <a:pt x="0" y="0"/>
                        </a:moveTo>
                        <a:cubicBezTo>
                          <a:pt x="147994" y="-7197"/>
                          <a:pt x="356857" y="26053"/>
                          <a:pt x="556924" y="0"/>
                        </a:cubicBezTo>
                        <a:cubicBezTo>
                          <a:pt x="756991" y="-26053"/>
                          <a:pt x="872727" y="48727"/>
                          <a:pt x="991324" y="0"/>
                        </a:cubicBezTo>
                        <a:cubicBezTo>
                          <a:pt x="1109921" y="-48727"/>
                          <a:pt x="1288898" y="50111"/>
                          <a:pt x="1486986" y="0"/>
                        </a:cubicBezTo>
                        <a:cubicBezTo>
                          <a:pt x="1685074" y="-50111"/>
                          <a:pt x="1744930" y="41124"/>
                          <a:pt x="1860125" y="0"/>
                        </a:cubicBezTo>
                        <a:cubicBezTo>
                          <a:pt x="1975320" y="-41124"/>
                          <a:pt x="2380072" y="36139"/>
                          <a:pt x="2539572" y="0"/>
                        </a:cubicBezTo>
                        <a:cubicBezTo>
                          <a:pt x="2699072" y="-36139"/>
                          <a:pt x="2930497" y="18452"/>
                          <a:pt x="3096496" y="0"/>
                        </a:cubicBezTo>
                        <a:cubicBezTo>
                          <a:pt x="3262495" y="-18452"/>
                          <a:pt x="3293264" y="35755"/>
                          <a:pt x="3469635" y="0"/>
                        </a:cubicBezTo>
                        <a:cubicBezTo>
                          <a:pt x="3646006" y="-35755"/>
                          <a:pt x="3828824" y="18682"/>
                          <a:pt x="4026559" y="0"/>
                        </a:cubicBezTo>
                        <a:cubicBezTo>
                          <a:pt x="4224294" y="-18682"/>
                          <a:pt x="4344800" y="14552"/>
                          <a:pt x="4583482" y="0"/>
                        </a:cubicBezTo>
                        <a:cubicBezTo>
                          <a:pt x="4822164" y="-14552"/>
                          <a:pt x="4813193" y="25665"/>
                          <a:pt x="4956621" y="0"/>
                        </a:cubicBezTo>
                        <a:cubicBezTo>
                          <a:pt x="5100049" y="-25665"/>
                          <a:pt x="5217362" y="3583"/>
                          <a:pt x="5391022" y="0"/>
                        </a:cubicBezTo>
                        <a:cubicBezTo>
                          <a:pt x="5564682" y="-3583"/>
                          <a:pt x="5852016" y="10936"/>
                          <a:pt x="6126161" y="0"/>
                        </a:cubicBezTo>
                        <a:cubicBezTo>
                          <a:pt x="6135533" y="60283"/>
                          <a:pt x="6118511" y="184393"/>
                          <a:pt x="6126161" y="258297"/>
                        </a:cubicBezTo>
                        <a:cubicBezTo>
                          <a:pt x="5793418" y="287686"/>
                          <a:pt x="5717026" y="182185"/>
                          <a:pt x="5446714" y="258297"/>
                        </a:cubicBezTo>
                        <a:cubicBezTo>
                          <a:pt x="5176402" y="334409"/>
                          <a:pt x="5049188" y="186597"/>
                          <a:pt x="4828529" y="258297"/>
                        </a:cubicBezTo>
                        <a:cubicBezTo>
                          <a:pt x="4607870" y="329997"/>
                          <a:pt x="4472631" y="247910"/>
                          <a:pt x="4332867" y="258297"/>
                        </a:cubicBezTo>
                        <a:cubicBezTo>
                          <a:pt x="4193103" y="268684"/>
                          <a:pt x="3923676" y="241970"/>
                          <a:pt x="3775943" y="258297"/>
                        </a:cubicBezTo>
                        <a:cubicBezTo>
                          <a:pt x="3628210" y="274624"/>
                          <a:pt x="3357604" y="195865"/>
                          <a:pt x="3157758" y="258297"/>
                        </a:cubicBezTo>
                        <a:cubicBezTo>
                          <a:pt x="2957912" y="320729"/>
                          <a:pt x="2849858" y="237897"/>
                          <a:pt x="2662095" y="258297"/>
                        </a:cubicBezTo>
                        <a:cubicBezTo>
                          <a:pt x="2474332" y="278697"/>
                          <a:pt x="2324524" y="201841"/>
                          <a:pt x="2105172" y="258297"/>
                        </a:cubicBezTo>
                        <a:cubicBezTo>
                          <a:pt x="1885820" y="314753"/>
                          <a:pt x="1667649" y="194671"/>
                          <a:pt x="1486986" y="258297"/>
                        </a:cubicBezTo>
                        <a:cubicBezTo>
                          <a:pt x="1306323" y="321923"/>
                          <a:pt x="1140010" y="214116"/>
                          <a:pt x="1052586" y="258297"/>
                        </a:cubicBezTo>
                        <a:cubicBezTo>
                          <a:pt x="965162" y="302478"/>
                          <a:pt x="837329" y="219957"/>
                          <a:pt x="679447" y="258297"/>
                        </a:cubicBezTo>
                        <a:cubicBezTo>
                          <a:pt x="521565" y="296637"/>
                          <a:pt x="271142" y="215826"/>
                          <a:pt x="0" y="258297"/>
                        </a:cubicBezTo>
                        <a:cubicBezTo>
                          <a:pt x="-22254" y="176755"/>
                          <a:pt x="16435" y="573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55065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8725508-B192-484E-AA89-F90975A848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9018" y="5910055"/>
            <a:ext cx="2855884" cy="8100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EF7A708-E322-4F26-9225-891016F302F3}"/>
              </a:ext>
            </a:extLst>
          </p:cNvPr>
          <p:cNvSpPr/>
          <p:nvPr userDrawn="1"/>
        </p:nvSpPr>
        <p:spPr>
          <a:xfrm>
            <a:off x="7714211" y="0"/>
            <a:ext cx="4477789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911" y="395287"/>
            <a:ext cx="3434389" cy="1162050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0914" y="210137"/>
            <a:ext cx="6811595" cy="63563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35911" y="1557338"/>
            <a:ext cx="3434389" cy="4691063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A18F8E-30C1-47A7-861F-4971EA3B512D}"/>
              </a:ext>
            </a:extLst>
          </p:cNvPr>
          <p:cNvSpPr/>
          <p:nvPr userDrawn="1"/>
        </p:nvSpPr>
        <p:spPr>
          <a:xfrm rot="5400000">
            <a:off x="4651130" y="2819635"/>
            <a:ext cx="6126161" cy="258297"/>
          </a:xfrm>
          <a:custGeom>
            <a:avLst/>
            <a:gdLst>
              <a:gd name="connsiteX0" fmla="*/ 0 w 6126161"/>
              <a:gd name="connsiteY0" fmla="*/ 0 h 258297"/>
              <a:gd name="connsiteX1" fmla="*/ 495662 w 6126161"/>
              <a:gd name="connsiteY1" fmla="*/ 0 h 258297"/>
              <a:gd name="connsiteX2" fmla="*/ 1052586 w 6126161"/>
              <a:gd name="connsiteY2" fmla="*/ 0 h 258297"/>
              <a:gd name="connsiteX3" fmla="*/ 1670771 w 6126161"/>
              <a:gd name="connsiteY3" fmla="*/ 0 h 258297"/>
              <a:gd name="connsiteX4" fmla="*/ 2227695 w 6126161"/>
              <a:gd name="connsiteY4" fmla="*/ 0 h 258297"/>
              <a:gd name="connsiteX5" fmla="*/ 2907142 w 6126161"/>
              <a:gd name="connsiteY5" fmla="*/ 0 h 258297"/>
              <a:gd name="connsiteX6" fmla="*/ 3341542 w 6126161"/>
              <a:gd name="connsiteY6" fmla="*/ 0 h 258297"/>
              <a:gd name="connsiteX7" fmla="*/ 3898466 w 6126161"/>
              <a:gd name="connsiteY7" fmla="*/ 0 h 258297"/>
              <a:gd name="connsiteX8" fmla="*/ 4516651 w 6126161"/>
              <a:gd name="connsiteY8" fmla="*/ 0 h 258297"/>
              <a:gd name="connsiteX9" fmla="*/ 4889790 w 6126161"/>
              <a:gd name="connsiteY9" fmla="*/ 0 h 258297"/>
              <a:gd name="connsiteX10" fmla="*/ 5324191 w 6126161"/>
              <a:gd name="connsiteY10" fmla="*/ 0 h 258297"/>
              <a:gd name="connsiteX11" fmla="*/ 6126161 w 6126161"/>
              <a:gd name="connsiteY11" fmla="*/ 0 h 258297"/>
              <a:gd name="connsiteX12" fmla="*/ 6126161 w 6126161"/>
              <a:gd name="connsiteY12" fmla="*/ 258297 h 258297"/>
              <a:gd name="connsiteX13" fmla="*/ 5569237 w 6126161"/>
              <a:gd name="connsiteY13" fmla="*/ 258297 h 258297"/>
              <a:gd name="connsiteX14" fmla="*/ 5196098 w 6126161"/>
              <a:gd name="connsiteY14" fmla="*/ 258297 h 258297"/>
              <a:gd name="connsiteX15" fmla="*/ 4761698 w 6126161"/>
              <a:gd name="connsiteY15" fmla="*/ 258297 h 258297"/>
              <a:gd name="connsiteX16" fmla="*/ 4388559 w 6126161"/>
              <a:gd name="connsiteY16" fmla="*/ 258297 h 258297"/>
              <a:gd name="connsiteX17" fmla="*/ 3770374 w 6126161"/>
              <a:gd name="connsiteY17" fmla="*/ 258297 h 258297"/>
              <a:gd name="connsiteX18" fmla="*/ 3090927 w 6126161"/>
              <a:gd name="connsiteY18" fmla="*/ 258297 h 258297"/>
              <a:gd name="connsiteX19" fmla="*/ 2717788 w 6126161"/>
              <a:gd name="connsiteY19" fmla="*/ 258297 h 258297"/>
              <a:gd name="connsiteX20" fmla="*/ 2344649 w 6126161"/>
              <a:gd name="connsiteY20" fmla="*/ 258297 h 258297"/>
              <a:gd name="connsiteX21" fmla="*/ 1848987 w 6126161"/>
              <a:gd name="connsiteY21" fmla="*/ 258297 h 258297"/>
              <a:gd name="connsiteX22" fmla="*/ 1353325 w 6126161"/>
              <a:gd name="connsiteY22" fmla="*/ 258297 h 258297"/>
              <a:gd name="connsiteX23" fmla="*/ 918924 w 6126161"/>
              <a:gd name="connsiteY23" fmla="*/ 258297 h 258297"/>
              <a:gd name="connsiteX24" fmla="*/ 0 w 6126161"/>
              <a:gd name="connsiteY24" fmla="*/ 258297 h 258297"/>
              <a:gd name="connsiteX25" fmla="*/ 0 w 6126161"/>
              <a:gd name="connsiteY25" fmla="*/ 0 h 258297"/>
              <a:gd name="connsiteX0" fmla="*/ 0 w 6126161"/>
              <a:gd name="connsiteY0" fmla="*/ 0 h 258297"/>
              <a:gd name="connsiteX1" fmla="*/ 556924 w 6126161"/>
              <a:gd name="connsiteY1" fmla="*/ 0 h 258297"/>
              <a:gd name="connsiteX2" fmla="*/ 991324 w 6126161"/>
              <a:gd name="connsiteY2" fmla="*/ 0 h 258297"/>
              <a:gd name="connsiteX3" fmla="*/ 1486986 w 6126161"/>
              <a:gd name="connsiteY3" fmla="*/ 0 h 258297"/>
              <a:gd name="connsiteX4" fmla="*/ 1860125 w 6126161"/>
              <a:gd name="connsiteY4" fmla="*/ 0 h 258297"/>
              <a:gd name="connsiteX5" fmla="*/ 2539572 w 6126161"/>
              <a:gd name="connsiteY5" fmla="*/ 0 h 258297"/>
              <a:gd name="connsiteX6" fmla="*/ 3096496 w 6126161"/>
              <a:gd name="connsiteY6" fmla="*/ 0 h 258297"/>
              <a:gd name="connsiteX7" fmla="*/ 3469635 w 6126161"/>
              <a:gd name="connsiteY7" fmla="*/ 0 h 258297"/>
              <a:gd name="connsiteX8" fmla="*/ 4026559 w 6126161"/>
              <a:gd name="connsiteY8" fmla="*/ 0 h 258297"/>
              <a:gd name="connsiteX9" fmla="*/ 4583482 w 6126161"/>
              <a:gd name="connsiteY9" fmla="*/ 0 h 258297"/>
              <a:gd name="connsiteX10" fmla="*/ 4956621 w 6126161"/>
              <a:gd name="connsiteY10" fmla="*/ 0 h 258297"/>
              <a:gd name="connsiteX11" fmla="*/ 5391022 w 6126161"/>
              <a:gd name="connsiteY11" fmla="*/ 0 h 258297"/>
              <a:gd name="connsiteX12" fmla="*/ 6126161 w 6126161"/>
              <a:gd name="connsiteY12" fmla="*/ 0 h 258297"/>
              <a:gd name="connsiteX13" fmla="*/ 6126161 w 6126161"/>
              <a:gd name="connsiteY13" fmla="*/ 258297 h 258297"/>
              <a:gd name="connsiteX14" fmla="*/ 5446714 w 6126161"/>
              <a:gd name="connsiteY14" fmla="*/ 258297 h 258297"/>
              <a:gd name="connsiteX15" fmla="*/ 4828529 w 6126161"/>
              <a:gd name="connsiteY15" fmla="*/ 258297 h 258297"/>
              <a:gd name="connsiteX16" fmla="*/ 4332867 w 6126161"/>
              <a:gd name="connsiteY16" fmla="*/ 258297 h 258297"/>
              <a:gd name="connsiteX17" fmla="*/ 3775943 w 6126161"/>
              <a:gd name="connsiteY17" fmla="*/ 258297 h 258297"/>
              <a:gd name="connsiteX18" fmla="*/ 3157758 w 6126161"/>
              <a:gd name="connsiteY18" fmla="*/ 258297 h 258297"/>
              <a:gd name="connsiteX19" fmla="*/ 2662095 w 6126161"/>
              <a:gd name="connsiteY19" fmla="*/ 258297 h 258297"/>
              <a:gd name="connsiteX20" fmla="*/ 2105172 w 6126161"/>
              <a:gd name="connsiteY20" fmla="*/ 258297 h 258297"/>
              <a:gd name="connsiteX21" fmla="*/ 1486986 w 6126161"/>
              <a:gd name="connsiteY21" fmla="*/ 258297 h 258297"/>
              <a:gd name="connsiteX22" fmla="*/ 1052586 w 6126161"/>
              <a:gd name="connsiteY22" fmla="*/ 258297 h 258297"/>
              <a:gd name="connsiteX23" fmla="*/ 679447 w 6126161"/>
              <a:gd name="connsiteY23" fmla="*/ 258297 h 258297"/>
              <a:gd name="connsiteX24" fmla="*/ 0 w 6126161"/>
              <a:gd name="connsiteY24" fmla="*/ 258297 h 258297"/>
              <a:gd name="connsiteX25" fmla="*/ 0 w 6126161"/>
              <a:gd name="connsiteY25" fmla="*/ 0 h 25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126161" h="258297" fill="none" extrusionOk="0">
                <a:moveTo>
                  <a:pt x="0" y="0"/>
                </a:moveTo>
                <a:cubicBezTo>
                  <a:pt x="195083" y="-59603"/>
                  <a:pt x="357001" y="78382"/>
                  <a:pt x="495662" y="0"/>
                </a:cubicBezTo>
                <a:cubicBezTo>
                  <a:pt x="684399" y="-33656"/>
                  <a:pt x="862752" y="108990"/>
                  <a:pt x="1052586" y="0"/>
                </a:cubicBezTo>
                <a:cubicBezTo>
                  <a:pt x="1284856" y="-67938"/>
                  <a:pt x="1527147" y="2996"/>
                  <a:pt x="1670771" y="0"/>
                </a:cubicBezTo>
                <a:cubicBezTo>
                  <a:pt x="1856679" y="-24891"/>
                  <a:pt x="1972149" y="74413"/>
                  <a:pt x="2227695" y="0"/>
                </a:cubicBezTo>
                <a:cubicBezTo>
                  <a:pt x="2490449" y="-53903"/>
                  <a:pt x="2676401" y="-20389"/>
                  <a:pt x="2907142" y="0"/>
                </a:cubicBezTo>
                <a:cubicBezTo>
                  <a:pt x="3113164" y="-4654"/>
                  <a:pt x="3220216" y="26824"/>
                  <a:pt x="3341542" y="0"/>
                </a:cubicBezTo>
                <a:cubicBezTo>
                  <a:pt x="3474567" y="-67169"/>
                  <a:pt x="3765191" y="11589"/>
                  <a:pt x="3898466" y="0"/>
                </a:cubicBezTo>
                <a:cubicBezTo>
                  <a:pt x="4013301" y="-1048"/>
                  <a:pt x="4334914" y="58249"/>
                  <a:pt x="4516651" y="0"/>
                </a:cubicBezTo>
                <a:cubicBezTo>
                  <a:pt x="4691743" y="-34220"/>
                  <a:pt x="4776136" y="5550"/>
                  <a:pt x="4889790" y="0"/>
                </a:cubicBezTo>
                <a:cubicBezTo>
                  <a:pt x="5034650" y="-7056"/>
                  <a:pt x="5231234" y="16113"/>
                  <a:pt x="5324191" y="0"/>
                </a:cubicBezTo>
                <a:cubicBezTo>
                  <a:pt x="5402354" y="-12674"/>
                  <a:pt x="5837496" y="99731"/>
                  <a:pt x="6126161" y="0"/>
                </a:cubicBezTo>
                <a:cubicBezTo>
                  <a:pt x="6125611" y="90856"/>
                  <a:pt x="6107686" y="207023"/>
                  <a:pt x="6126161" y="258297"/>
                </a:cubicBezTo>
                <a:cubicBezTo>
                  <a:pt x="5925200" y="308357"/>
                  <a:pt x="5815239" y="212359"/>
                  <a:pt x="5569237" y="258297"/>
                </a:cubicBezTo>
                <a:cubicBezTo>
                  <a:pt x="5316421" y="322119"/>
                  <a:pt x="5284156" y="237014"/>
                  <a:pt x="5196098" y="258297"/>
                </a:cubicBezTo>
                <a:cubicBezTo>
                  <a:pt x="5082529" y="251087"/>
                  <a:pt x="4948400" y="215148"/>
                  <a:pt x="4761698" y="258297"/>
                </a:cubicBezTo>
                <a:cubicBezTo>
                  <a:pt x="4601516" y="281058"/>
                  <a:pt x="4563245" y="225956"/>
                  <a:pt x="4388559" y="258297"/>
                </a:cubicBezTo>
                <a:cubicBezTo>
                  <a:pt x="4208129" y="312247"/>
                  <a:pt x="4117380" y="221220"/>
                  <a:pt x="3770374" y="258297"/>
                </a:cubicBezTo>
                <a:cubicBezTo>
                  <a:pt x="3501497" y="326802"/>
                  <a:pt x="3314129" y="294613"/>
                  <a:pt x="3090927" y="258297"/>
                </a:cubicBezTo>
                <a:cubicBezTo>
                  <a:pt x="2864788" y="271811"/>
                  <a:pt x="2884147" y="213486"/>
                  <a:pt x="2717788" y="258297"/>
                </a:cubicBezTo>
                <a:cubicBezTo>
                  <a:pt x="2550434" y="301023"/>
                  <a:pt x="2484803" y="259208"/>
                  <a:pt x="2344649" y="258297"/>
                </a:cubicBezTo>
                <a:cubicBezTo>
                  <a:pt x="2205405" y="223352"/>
                  <a:pt x="2048003" y="197915"/>
                  <a:pt x="1848987" y="258297"/>
                </a:cubicBezTo>
                <a:cubicBezTo>
                  <a:pt x="1656473" y="281850"/>
                  <a:pt x="1548646" y="278164"/>
                  <a:pt x="1353325" y="258297"/>
                </a:cubicBezTo>
                <a:cubicBezTo>
                  <a:pt x="1164735" y="268022"/>
                  <a:pt x="1120586" y="221612"/>
                  <a:pt x="918924" y="258297"/>
                </a:cubicBezTo>
                <a:cubicBezTo>
                  <a:pt x="713516" y="269287"/>
                  <a:pt x="171181" y="160339"/>
                  <a:pt x="0" y="258297"/>
                </a:cubicBezTo>
                <a:cubicBezTo>
                  <a:pt x="-16866" y="202568"/>
                  <a:pt x="45953" y="111356"/>
                  <a:pt x="0" y="0"/>
                </a:cubicBezTo>
                <a:close/>
              </a:path>
              <a:path w="6126161" h="258297" stroke="0" extrusionOk="0">
                <a:moveTo>
                  <a:pt x="0" y="0"/>
                </a:moveTo>
                <a:cubicBezTo>
                  <a:pt x="152567" y="5472"/>
                  <a:pt x="315864" y="24229"/>
                  <a:pt x="556924" y="0"/>
                </a:cubicBezTo>
                <a:cubicBezTo>
                  <a:pt x="775590" y="-11728"/>
                  <a:pt x="865526" y="21057"/>
                  <a:pt x="991324" y="0"/>
                </a:cubicBezTo>
                <a:cubicBezTo>
                  <a:pt x="1137941" y="-85863"/>
                  <a:pt x="1276334" y="43170"/>
                  <a:pt x="1486986" y="0"/>
                </a:cubicBezTo>
                <a:cubicBezTo>
                  <a:pt x="1709044" y="-63340"/>
                  <a:pt x="1740623" y="41334"/>
                  <a:pt x="1860125" y="0"/>
                </a:cubicBezTo>
                <a:cubicBezTo>
                  <a:pt x="1969651" y="2855"/>
                  <a:pt x="2389421" y="33248"/>
                  <a:pt x="2539572" y="0"/>
                </a:cubicBezTo>
                <a:cubicBezTo>
                  <a:pt x="2733232" y="-17136"/>
                  <a:pt x="2938685" y="3637"/>
                  <a:pt x="3096496" y="0"/>
                </a:cubicBezTo>
                <a:cubicBezTo>
                  <a:pt x="3273402" y="-16479"/>
                  <a:pt x="3289046" y="28418"/>
                  <a:pt x="3469635" y="0"/>
                </a:cubicBezTo>
                <a:cubicBezTo>
                  <a:pt x="3633126" y="-36827"/>
                  <a:pt x="3847184" y="35855"/>
                  <a:pt x="4026559" y="0"/>
                </a:cubicBezTo>
                <a:cubicBezTo>
                  <a:pt x="4239590" y="-45398"/>
                  <a:pt x="4315323" y="37184"/>
                  <a:pt x="4583482" y="0"/>
                </a:cubicBezTo>
                <a:cubicBezTo>
                  <a:pt x="4815692" y="-4321"/>
                  <a:pt x="4813253" y="19940"/>
                  <a:pt x="4956621" y="0"/>
                </a:cubicBezTo>
                <a:cubicBezTo>
                  <a:pt x="5108342" y="-26084"/>
                  <a:pt x="5208569" y="11828"/>
                  <a:pt x="5391022" y="0"/>
                </a:cubicBezTo>
                <a:cubicBezTo>
                  <a:pt x="5530296" y="-23599"/>
                  <a:pt x="5830612" y="38946"/>
                  <a:pt x="6126161" y="0"/>
                </a:cubicBezTo>
                <a:cubicBezTo>
                  <a:pt x="6150950" y="52967"/>
                  <a:pt x="6110861" y="174599"/>
                  <a:pt x="6126161" y="258297"/>
                </a:cubicBezTo>
                <a:cubicBezTo>
                  <a:pt x="5796944" y="274911"/>
                  <a:pt x="5724550" y="214390"/>
                  <a:pt x="5446714" y="258297"/>
                </a:cubicBezTo>
                <a:cubicBezTo>
                  <a:pt x="5190089" y="320724"/>
                  <a:pt x="5031660" y="156011"/>
                  <a:pt x="4828529" y="258297"/>
                </a:cubicBezTo>
                <a:cubicBezTo>
                  <a:pt x="4602415" y="329712"/>
                  <a:pt x="4465961" y="245778"/>
                  <a:pt x="4332867" y="258297"/>
                </a:cubicBezTo>
                <a:cubicBezTo>
                  <a:pt x="4175568" y="262098"/>
                  <a:pt x="3919634" y="248173"/>
                  <a:pt x="3775943" y="258297"/>
                </a:cubicBezTo>
                <a:cubicBezTo>
                  <a:pt x="3616586" y="221858"/>
                  <a:pt x="3396092" y="213622"/>
                  <a:pt x="3157758" y="258297"/>
                </a:cubicBezTo>
                <a:cubicBezTo>
                  <a:pt x="2949774" y="310544"/>
                  <a:pt x="2880658" y="227382"/>
                  <a:pt x="2662095" y="258297"/>
                </a:cubicBezTo>
                <a:cubicBezTo>
                  <a:pt x="2501342" y="298758"/>
                  <a:pt x="2343241" y="228373"/>
                  <a:pt x="2105172" y="258297"/>
                </a:cubicBezTo>
                <a:cubicBezTo>
                  <a:pt x="1884337" y="329114"/>
                  <a:pt x="1680877" y="144161"/>
                  <a:pt x="1486986" y="258297"/>
                </a:cubicBezTo>
                <a:cubicBezTo>
                  <a:pt x="1318468" y="347505"/>
                  <a:pt x="1146218" y="235191"/>
                  <a:pt x="1052586" y="258297"/>
                </a:cubicBezTo>
                <a:cubicBezTo>
                  <a:pt x="994218" y="275336"/>
                  <a:pt x="872196" y="219127"/>
                  <a:pt x="679447" y="258297"/>
                </a:cubicBezTo>
                <a:cubicBezTo>
                  <a:pt x="501872" y="312954"/>
                  <a:pt x="341983" y="189607"/>
                  <a:pt x="0" y="258297"/>
                </a:cubicBezTo>
                <a:cubicBezTo>
                  <a:pt x="-26180" y="180646"/>
                  <a:pt x="8036" y="57281"/>
                  <a:pt x="0" y="0"/>
                </a:cubicBezTo>
                <a:close/>
              </a:path>
              <a:path w="6126161" h="258297" fill="none" stroke="0" extrusionOk="0">
                <a:moveTo>
                  <a:pt x="0" y="0"/>
                </a:moveTo>
                <a:cubicBezTo>
                  <a:pt x="157267" y="-24162"/>
                  <a:pt x="368759" y="52295"/>
                  <a:pt x="495662" y="0"/>
                </a:cubicBezTo>
                <a:cubicBezTo>
                  <a:pt x="611019" y="-30271"/>
                  <a:pt x="814240" y="53619"/>
                  <a:pt x="1052586" y="0"/>
                </a:cubicBezTo>
                <a:cubicBezTo>
                  <a:pt x="1250206" y="-53122"/>
                  <a:pt x="1493741" y="-10871"/>
                  <a:pt x="1670771" y="0"/>
                </a:cubicBezTo>
                <a:cubicBezTo>
                  <a:pt x="1845604" y="-51665"/>
                  <a:pt x="1980629" y="55701"/>
                  <a:pt x="2227695" y="0"/>
                </a:cubicBezTo>
                <a:cubicBezTo>
                  <a:pt x="2523500" y="-93320"/>
                  <a:pt x="2634312" y="35515"/>
                  <a:pt x="2907142" y="0"/>
                </a:cubicBezTo>
                <a:cubicBezTo>
                  <a:pt x="3143070" y="3357"/>
                  <a:pt x="3198001" y="9977"/>
                  <a:pt x="3341542" y="0"/>
                </a:cubicBezTo>
                <a:cubicBezTo>
                  <a:pt x="3427859" y="-42680"/>
                  <a:pt x="3769896" y="-17946"/>
                  <a:pt x="3898466" y="0"/>
                </a:cubicBezTo>
                <a:cubicBezTo>
                  <a:pt x="4024155" y="-24910"/>
                  <a:pt x="4331823" y="37269"/>
                  <a:pt x="4516651" y="0"/>
                </a:cubicBezTo>
                <a:cubicBezTo>
                  <a:pt x="4719049" y="-34678"/>
                  <a:pt x="4749732" y="10355"/>
                  <a:pt x="4889790" y="0"/>
                </a:cubicBezTo>
                <a:cubicBezTo>
                  <a:pt x="4996535" y="-32631"/>
                  <a:pt x="5233846" y="22396"/>
                  <a:pt x="5324191" y="0"/>
                </a:cubicBezTo>
                <a:cubicBezTo>
                  <a:pt x="5400885" y="-9753"/>
                  <a:pt x="5755900" y="-30589"/>
                  <a:pt x="6126161" y="0"/>
                </a:cubicBezTo>
                <a:cubicBezTo>
                  <a:pt x="6142394" y="111475"/>
                  <a:pt x="6121433" y="210628"/>
                  <a:pt x="6126161" y="258297"/>
                </a:cubicBezTo>
                <a:cubicBezTo>
                  <a:pt x="5906787" y="296539"/>
                  <a:pt x="5834635" y="193610"/>
                  <a:pt x="5569237" y="258297"/>
                </a:cubicBezTo>
                <a:cubicBezTo>
                  <a:pt x="5323878" y="312317"/>
                  <a:pt x="5297551" y="261130"/>
                  <a:pt x="5196098" y="258297"/>
                </a:cubicBezTo>
                <a:cubicBezTo>
                  <a:pt x="5084930" y="261961"/>
                  <a:pt x="4941386" y="274715"/>
                  <a:pt x="4761698" y="258297"/>
                </a:cubicBezTo>
                <a:cubicBezTo>
                  <a:pt x="4574017" y="284771"/>
                  <a:pt x="4564267" y="213182"/>
                  <a:pt x="4388559" y="258297"/>
                </a:cubicBezTo>
                <a:cubicBezTo>
                  <a:pt x="4212355" y="302960"/>
                  <a:pt x="4066627" y="205337"/>
                  <a:pt x="3770374" y="258297"/>
                </a:cubicBezTo>
                <a:cubicBezTo>
                  <a:pt x="3453105" y="304194"/>
                  <a:pt x="3314964" y="251019"/>
                  <a:pt x="3090927" y="258297"/>
                </a:cubicBezTo>
                <a:cubicBezTo>
                  <a:pt x="2857209" y="267492"/>
                  <a:pt x="2875948" y="211802"/>
                  <a:pt x="2717788" y="258297"/>
                </a:cubicBezTo>
                <a:cubicBezTo>
                  <a:pt x="2558415" y="290709"/>
                  <a:pt x="2484615" y="267364"/>
                  <a:pt x="2344649" y="258297"/>
                </a:cubicBezTo>
                <a:cubicBezTo>
                  <a:pt x="2204571" y="258741"/>
                  <a:pt x="2081894" y="250951"/>
                  <a:pt x="1848987" y="258297"/>
                </a:cubicBezTo>
                <a:cubicBezTo>
                  <a:pt x="1637507" y="300111"/>
                  <a:pt x="1556342" y="282180"/>
                  <a:pt x="1353325" y="258297"/>
                </a:cubicBezTo>
                <a:cubicBezTo>
                  <a:pt x="1166434" y="278831"/>
                  <a:pt x="1121821" y="227430"/>
                  <a:pt x="918924" y="258297"/>
                </a:cubicBezTo>
                <a:cubicBezTo>
                  <a:pt x="750177" y="275210"/>
                  <a:pt x="172436" y="188502"/>
                  <a:pt x="0" y="258297"/>
                </a:cubicBezTo>
                <a:cubicBezTo>
                  <a:pt x="-46212" y="181270"/>
                  <a:pt x="20430" y="102173"/>
                  <a:pt x="0" y="0"/>
                </a:cubicBezTo>
                <a:close/>
              </a:path>
            </a:pathLst>
          </a:custGeom>
          <a:solidFill>
            <a:schemeClr val="accent6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2714232935">
                  <a:custGeom>
                    <a:avLst/>
                    <a:gdLst>
                      <a:gd name="connsiteX0" fmla="*/ 0 w 6126161"/>
                      <a:gd name="connsiteY0" fmla="*/ 0 h 258297"/>
                      <a:gd name="connsiteX1" fmla="*/ 495662 w 6126161"/>
                      <a:gd name="connsiteY1" fmla="*/ 0 h 258297"/>
                      <a:gd name="connsiteX2" fmla="*/ 1052586 w 6126161"/>
                      <a:gd name="connsiteY2" fmla="*/ 0 h 258297"/>
                      <a:gd name="connsiteX3" fmla="*/ 1670771 w 6126161"/>
                      <a:gd name="connsiteY3" fmla="*/ 0 h 258297"/>
                      <a:gd name="connsiteX4" fmla="*/ 2227695 w 6126161"/>
                      <a:gd name="connsiteY4" fmla="*/ 0 h 258297"/>
                      <a:gd name="connsiteX5" fmla="*/ 2907142 w 6126161"/>
                      <a:gd name="connsiteY5" fmla="*/ 0 h 258297"/>
                      <a:gd name="connsiteX6" fmla="*/ 3341542 w 6126161"/>
                      <a:gd name="connsiteY6" fmla="*/ 0 h 258297"/>
                      <a:gd name="connsiteX7" fmla="*/ 3898466 w 6126161"/>
                      <a:gd name="connsiteY7" fmla="*/ 0 h 258297"/>
                      <a:gd name="connsiteX8" fmla="*/ 4516651 w 6126161"/>
                      <a:gd name="connsiteY8" fmla="*/ 0 h 258297"/>
                      <a:gd name="connsiteX9" fmla="*/ 4889790 w 6126161"/>
                      <a:gd name="connsiteY9" fmla="*/ 0 h 258297"/>
                      <a:gd name="connsiteX10" fmla="*/ 5324191 w 6126161"/>
                      <a:gd name="connsiteY10" fmla="*/ 0 h 258297"/>
                      <a:gd name="connsiteX11" fmla="*/ 6126161 w 6126161"/>
                      <a:gd name="connsiteY11" fmla="*/ 0 h 258297"/>
                      <a:gd name="connsiteX12" fmla="*/ 6126161 w 6126161"/>
                      <a:gd name="connsiteY12" fmla="*/ 258297 h 258297"/>
                      <a:gd name="connsiteX13" fmla="*/ 5569237 w 6126161"/>
                      <a:gd name="connsiteY13" fmla="*/ 258297 h 258297"/>
                      <a:gd name="connsiteX14" fmla="*/ 5196098 w 6126161"/>
                      <a:gd name="connsiteY14" fmla="*/ 258297 h 258297"/>
                      <a:gd name="connsiteX15" fmla="*/ 4761698 w 6126161"/>
                      <a:gd name="connsiteY15" fmla="*/ 258297 h 258297"/>
                      <a:gd name="connsiteX16" fmla="*/ 4388559 w 6126161"/>
                      <a:gd name="connsiteY16" fmla="*/ 258297 h 258297"/>
                      <a:gd name="connsiteX17" fmla="*/ 3770374 w 6126161"/>
                      <a:gd name="connsiteY17" fmla="*/ 258297 h 258297"/>
                      <a:gd name="connsiteX18" fmla="*/ 3090927 w 6126161"/>
                      <a:gd name="connsiteY18" fmla="*/ 258297 h 258297"/>
                      <a:gd name="connsiteX19" fmla="*/ 2717788 w 6126161"/>
                      <a:gd name="connsiteY19" fmla="*/ 258297 h 258297"/>
                      <a:gd name="connsiteX20" fmla="*/ 2344649 w 6126161"/>
                      <a:gd name="connsiteY20" fmla="*/ 258297 h 258297"/>
                      <a:gd name="connsiteX21" fmla="*/ 1848987 w 6126161"/>
                      <a:gd name="connsiteY21" fmla="*/ 258297 h 258297"/>
                      <a:gd name="connsiteX22" fmla="*/ 1353325 w 6126161"/>
                      <a:gd name="connsiteY22" fmla="*/ 258297 h 258297"/>
                      <a:gd name="connsiteX23" fmla="*/ 918924 w 6126161"/>
                      <a:gd name="connsiteY23" fmla="*/ 258297 h 258297"/>
                      <a:gd name="connsiteX24" fmla="*/ 0 w 6126161"/>
                      <a:gd name="connsiteY24" fmla="*/ 258297 h 258297"/>
                      <a:gd name="connsiteX25" fmla="*/ 0 w 6126161"/>
                      <a:gd name="connsiteY25" fmla="*/ 0 h 25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6126161" h="258297" fill="none" extrusionOk="0">
                        <a:moveTo>
                          <a:pt x="0" y="0"/>
                        </a:moveTo>
                        <a:cubicBezTo>
                          <a:pt x="172555" y="-46438"/>
                          <a:pt x="371463" y="42863"/>
                          <a:pt x="495662" y="0"/>
                        </a:cubicBezTo>
                        <a:cubicBezTo>
                          <a:pt x="619861" y="-42863"/>
                          <a:pt x="841350" y="52767"/>
                          <a:pt x="1052586" y="0"/>
                        </a:cubicBezTo>
                        <a:cubicBezTo>
                          <a:pt x="1263822" y="-52767"/>
                          <a:pt x="1486695" y="29513"/>
                          <a:pt x="1670771" y="0"/>
                        </a:cubicBezTo>
                        <a:cubicBezTo>
                          <a:pt x="1854847" y="-29513"/>
                          <a:pt x="1967775" y="61923"/>
                          <a:pt x="2227695" y="0"/>
                        </a:cubicBezTo>
                        <a:cubicBezTo>
                          <a:pt x="2487615" y="-61923"/>
                          <a:pt x="2678486" y="11914"/>
                          <a:pt x="2907142" y="0"/>
                        </a:cubicBezTo>
                        <a:cubicBezTo>
                          <a:pt x="3135798" y="-11914"/>
                          <a:pt x="3219839" y="23363"/>
                          <a:pt x="3341542" y="0"/>
                        </a:cubicBezTo>
                        <a:cubicBezTo>
                          <a:pt x="3463245" y="-23363"/>
                          <a:pt x="3738172" y="5716"/>
                          <a:pt x="3898466" y="0"/>
                        </a:cubicBezTo>
                        <a:cubicBezTo>
                          <a:pt x="4058760" y="-5716"/>
                          <a:pt x="4326544" y="49136"/>
                          <a:pt x="4516651" y="0"/>
                        </a:cubicBezTo>
                        <a:cubicBezTo>
                          <a:pt x="4706758" y="-49136"/>
                          <a:pt x="4764266" y="22025"/>
                          <a:pt x="4889790" y="0"/>
                        </a:cubicBezTo>
                        <a:cubicBezTo>
                          <a:pt x="5015314" y="-22025"/>
                          <a:pt x="5235014" y="18135"/>
                          <a:pt x="5324191" y="0"/>
                        </a:cubicBezTo>
                        <a:cubicBezTo>
                          <a:pt x="5413368" y="-18135"/>
                          <a:pt x="5794514" y="24746"/>
                          <a:pt x="6126161" y="0"/>
                        </a:cubicBezTo>
                        <a:cubicBezTo>
                          <a:pt x="6130997" y="102014"/>
                          <a:pt x="6118178" y="193414"/>
                          <a:pt x="6126161" y="258297"/>
                        </a:cubicBezTo>
                        <a:cubicBezTo>
                          <a:pt x="5896648" y="314593"/>
                          <a:pt x="5813947" y="207683"/>
                          <a:pt x="5569237" y="258297"/>
                        </a:cubicBezTo>
                        <a:cubicBezTo>
                          <a:pt x="5324527" y="308911"/>
                          <a:pt x="5285970" y="251314"/>
                          <a:pt x="5196098" y="258297"/>
                        </a:cubicBezTo>
                        <a:cubicBezTo>
                          <a:pt x="5106226" y="265280"/>
                          <a:pt x="4934600" y="242184"/>
                          <a:pt x="4761698" y="258297"/>
                        </a:cubicBezTo>
                        <a:cubicBezTo>
                          <a:pt x="4588796" y="274410"/>
                          <a:pt x="4563703" y="218995"/>
                          <a:pt x="4388559" y="258297"/>
                        </a:cubicBezTo>
                        <a:cubicBezTo>
                          <a:pt x="4213415" y="297599"/>
                          <a:pt x="4071483" y="196547"/>
                          <a:pt x="3770374" y="258297"/>
                        </a:cubicBezTo>
                        <a:cubicBezTo>
                          <a:pt x="3469265" y="320047"/>
                          <a:pt x="3323186" y="252519"/>
                          <a:pt x="3090927" y="258297"/>
                        </a:cubicBezTo>
                        <a:cubicBezTo>
                          <a:pt x="2858668" y="264075"/>
                          <a:pt x="2879210" y="220805"/>
                          <a:pt x="2717788" y="258297"/>
                        </a:cubicBezTo>
                        <a:cubicBezTo>
                          <a:pt x="2556366" y="295789"/>
                          <a:pt x="2490236" y="249759"/>
                          <a:pt x="2344649" y="258297"/>
                        </a:cubicBezTo>
                        <a:cubicBezTo>
                          <a:pt x="2199062" y="266835"/>
                          <a:pt x="2060736" y="213767"/>
                          <a:pt x="1848987" y="258297"/>
                        </a:cubicBezTo>
                        <a:cubicBezTo>
                          <a:pt x="1637238" y="302827"/>
                          <a:pt x="1541240" y="254861"/>
                          <a:pt x="1353325" y="258297"/>
                        </a:cubicBezTo>
                        <a:cubicBezTo>
                          <a:pt x="1165410" y="261733"/>
                          <a:pt x="1122544" y="221262"/>
                          <a:pt x="918924" y="258297"/>
                        </a:cubicBezTo>
                        <a:cubicBezTo>
                          <a:pt x="715304" y="295332"/>
                          <a:pt x="198731" y="189732"/>
                          <a:pt x="0" y="258297"/>
                        </a:cubicBezTo>
                        <a:cubicBezTo>
                          <a:pt x="-26802" y="182336"/>
                          <a:pt x="25479" y="108178"/>
                          <a:pt x="0" y="0"/>
                        </a:cubicBezTo>
                        <a:close/>
                      </a:path>
                      <a:path w="6126161" h="258297" stroke="0" extrusionOk="0">
                        <a:moveTo>
                          <a:pt x="0" y="0"/>
                        </a:moveTo>
                        <a:cubicBezTo>
                          <a:pt x="147994" y="-7197"/>
                          <a:pt x="356857" y="26053"/>
                          <a:pt x="556924" y="0"/>
                        </a:cubicBezTo>
                        <a:cubicBezTo>
                          <a:pt x="756991" y="-26053"/>
                          <a:pt x="872727" y="48727"/>
                          <a:pt x="991324" y="0"/>
                        </a:cubicBezTo>
                        <a:cubicBezTo>
                          <a:pt x="1109921" y="-48727"/>
                          <a:pt x="1288898" y="50111"/>
                          <a:pt x="1486986" y="0"/>
                        </a:cubicBezTo>
                        <a:cubicBezTo>
                          <a:pt x="1685074" y="-50111"/>
                          <a:pt x="1744930" y="41124"/>
                          <a:pt x="1860125" y="0"/>
                        </a:cubicBezTo>
                        <a:cubicBezTo>
                          <a:pt x="1975320" y="-41124"/>
                          <a:pt x="2380072" y="36139"/>
                          <a:pt x="2539572" y="0"/>
                        </a:cubicBezTo>
                        <a:cubicBezTo>
                          <a:pt x="2699072" y="-36139"/>
                          <a:pt x="2930497" y="18452"/>
                          <a:pt x="3096496" y="0"/>
                        </a:cubicBezTo>
                        <a:cubicBezTo>
                          <a:pt x="3262495" y="-18452"/>
                          <a:pt x="3293264" y="35755"/>
                          <a:pt x="3469635" y="0"/>
                        </a:cubicBezTo>
                        <a:cubicBezTo>
                          <a:pt x="3646006" y="-35755"/>
                          <a:pt x="3828824" y="18682"/>
                          <a:pt x="4026559" y="0"/>
                        </a:cubicBezTo>
                        <a:cubicBezTo>
                          <a:pt x="4224294" y="-18682"/>
                          <a:pt x="4344800" y="14552"/>
                          <a:pt x="4583482" y="0"/>
                        </a:cubicBezTo>
                        <a:cubicBezTo>
                          <a:pt x="4822164" y="-14552"/>
                          <a:pt x="4813193" y="25665"/>
                          <a:pt x="4956621" y="0"/>
                        </a:cubicBezTo>
                        <a:cubicBezTo>
                          <a:pt x="5100049" y="-25665"/>
                          <a:pt x="5217362" y="3583"/>
                          <a:pt x="5391022" y="0"/>
                        </a:cubicBezTo>
                        <a:cubicBezTo>
                          <a:pt x="5564682" y="-3583"/>
                          <a:pt x="5852016" y="10936"/>
                          <a:pt x="6126161" y="0"/>
                        </a:cubicBezTo>
                        <a:cubicBezTo>
                          <a:pt x="6135533" y="60283"/>
                          <a:pt x="6118511" y="184393"/>
                          <a:pt x="6126161" y="258297"/>
                        </a:cubicBezTo>
                        <a:cubicBezTo>
                          <a:pt x="5793418" y="287686"/>
                          <a:pt x="5717026" y="182185"/>
                          <a:pt x="5446714" y="258297"/>
                        </a:cubicBezTo>
                        <a:cubicBezTo>
                          <a:pt x="5176402" y="334409"/>
                          <a:pt x="5049188" y="186597"/>
                          <a:pt x="4828529" y="258297"/>
                        </a:cubicBezTo>
                        <a:cubicBezTo>
                          <a:pt x="4607870" y="329997"/>
                          <a:pt x="4472631" y="247910"/>
                          <a:pt x="4332867" y="258297"/>
                        </a:cubicBezTo>
                        <a:cubicBezTo>
                          <a:pt x="4193103" y="268684"/>
                          <a:pt x="3923676" y="241970"/>
                          <a:pt x="3775943" y="258297"/>
                        </a:cubicBezTo>
                        <a:cubicBezTo>
                          <a:pt x="3628210" y="274624"/>
                          <a:pt x="3357604" y="195865"/>
                          <a:pt x="3157758" y="258297"/>
                        </a:cubicBezTo>
                        <a:cubicBezTo>
                          <a:pt x="2957912" y="320729"/>
                          <a:pt x="2849858" y="237897"/>
                          <a:pt x="2662095" y="258297"/>
                        </a:cubicBezTo>
                        <a:cubicBezTo>
                          <a:pt x="2474332" y="278697"/>
                          <a:pt x="2324524" y="201841"/>
                          <a:pt x="2105172" y="258297"/>
                        </a:cubicBezTo>
                        <a:cubicBezTo>
                          <a:pt x="1885820" y="314753"/>
                          <a:pt x="1667649" y="194671"/>
                          <a:pt x="1486986" y="258297"/>
                        </a:cubicBezTo>
                        <a:cubicBezTo>
                          <a:pt x="1306323" y="321923"/>
                          <a:pt x="1140010" y="214116"/>
                          <a:pt x="1052586" y="258297"/>
                        </a:cubicBezTo>
                        <a:cubicBezTo>
                          <a:pt x="965162" y="302478"/>
                          <a:pt x="837329" y="219957"/>
                          <a:pt x="679447" y="258297"/>
                        </a:cubicBezTo>
                        <a:cubicBezTo>
                          <a:pt x="521565" y="296637"/>
                          <a:pt x="271142" y="215826"/>
                          <a:pt x="0" y="258297"/>
                        </a:cubicBezTo>
                        <a:cubicBezTo>
                          <a:pt x="-22254" y="176755"/>
                          <a:pt x="16435" y="573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429865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17436" y="217978"/>
            <a:ext cx="11582400" cy="13647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lt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7436" y="1488446"/>
            <a:ext cx="11582400" cy="330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3592"/>
            <a:ext cx="109728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703" y="6104785"/>
            <a:ext cx="1495520" cy="4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1393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6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3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3"/>
            <a:ext cx="512488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3" y="5410201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E6BA7-0DC4-459F-BAC1-20346AC36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9362" y="934760"/>
            <a:ext cx="9342857" cy="3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688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4304666"/>
            <a:ext cx="9912355" cy="819355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5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4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5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07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6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3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3"/>
            <a:ext cx="512488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3" y="5410201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03E6BA7-0DC4-459F-BAC1-20346AC364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29362" y="934760"/>
            <a:ext cx="9342857" cy="3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71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5721350"/>
            <a:ext cx="1158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014076"/>
          </a:xfr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014076"/>
          </a:xfrm>
        </p:spPr>
        <p:txBody>
          <a:bodyPr/>
          <a:lstStyle>
            <a:lvl1pPr>
              <a:defRPr sz="1125"/>
            </a:lvl1pPr>
            <a:lvl2pPr>
              <a:defRPr sz="1125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74856-BF4D-A148-9D04-9E7FF3A170B1}" type="datetimeFigureOut">
              <a:rPr lang="en-US" smtClean="0"/>
              <a:pPr/>
              <a:t>12/8/2023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EFC73-B968-E94E-966E-12D57CDB00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16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8"/>
            <a:ext cx="9906000" cy="2852737"/>
          </a:xfrm>
        </p:spPr>
        <p:txBody>
          <a:bodyPr anchor="b"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35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08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800148F-40DE-D642-B826-4C8ACDBA6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879" t="16904" r="44680" b="63444"/>
          <a:stretch/>
        </p:blipFill>
        <p:spPr>
          <a:xfrm>
            <a:off x="0" y="-1"/>
            <a:ext cx="12188824" cy="685800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ECCFBFC-4879-2346-B982-EB5487ECF867}"/>
              </a:ext>
            </a:extLst>
          </p:cNvPr>
          <p:cNvSpPr/>
          <p:nvPr userDrawn="1"/>
        </p:nvSpPr>
        <p:spPr>
          <a:xfrm>
            <a:off x="0" y="2590078"/>
            <a:ext cx="12188824" cy="4267922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31319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ctr">
            <a:noAutofit/>
          </a:bodyPr>
          <a:lstStyle>
            <a:lvl1pPr algn="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26" name="Picture 2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0E739830-0EF8-E946-BB0C-2B2AA94B69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21863" y="6091744"/>
            <a:ext cx="1478072" cy="55043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2CC6090-2E36-9C44-8764-2CF19CA7B0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36376" y="2751888"/>
            <a:ext cx="1227784" cy="131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32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08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71D3CC-9C5A-8647-AACF-ED98EFA5D1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8028" y="840441"/>
            <a:ext cx="838593" cy="8999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07A0E2-D7E7-644F-99BD-5E9B0E825F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07372" y="2291404"/>
            <a:ext cx="404307" cy="35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14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A068C2F-D7EA-8748-9D50-F4C712CB4883}"/>
              </a:ext>
            </a:extLst>
          </p:cNvPr>
          <p:cNvSpPr/>
          <p:nvPr userDrawn="1"/>
        </p:nvSpPr>
        <p:spPr>
          <a:xfrm>
            <a:off x="10332720" y="1920240"/>
            <a:ext cx="1991360" cy="400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3FD034-E414-484A-8CA9-D9DF6C227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1879" t="16904" r="44680" b="63444"/>
          <a:stretch/>
        </p:blipFill>
        <p:spPr>
          <a:xfrm>
            <a:off x="0" y="-1"/>
            <a:ext cx="12188824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FB56A4-029C-D14B-BB73-ED69C2BD935B}"/>
              </a:ext>
            </a:extLst>
          </p:cNvPr>
          <p:cNvSpPr/>
          <p:nvPr userDrawn="1"/>
        </p:nvSpPr>
        <p:spPr>
          <a:xfrm>
            <a:off x="0" y="2726266"/>
            <a:ext cx="12188824" cy="4131733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65E02A9-E9C1-2241-A94A-F271F4E8B3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21863" y="6091744"/>
            <a:ext cx="1478072" cy="550439"/>
          </a:xfrm>
          <a:prstGeom prst="rect">
            <a:avLst/>
          </a:prstGeom>
        </p:spPr>
      </p:pic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5ACBC4-3306-0742-89CA-EDD2CD6118C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968028" y="2957107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59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C9AB2E8-ACF5-8949-9E4C-29CC2B6166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8028" y="840441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3250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8618" y="2336873"/>
            <a:ext cx="4700059" cy="693135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94123" y="2336873"/>
            <a:ext cx="4700059" cy="692076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D30C51-C521-DE43-803B-AB45F4F8EA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8028" y="840441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592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F997CC-B615-B048-A751-EEFCACAF86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03150" y="6215993"/>
            <a:ext cx="346364" cy="3463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76E8B-5D7E-ED4A-811D-D1585812224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666790" y="6200250"/>
            <a:ext cx="409339" cy="377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3EA982-371E-2842-812C-A3A7A36E746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193405" y="6203112"/>
            <a:ext cx="372126" cy="3721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7859AC-DA30-284E-A253-22EBD3D8445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682807" y="6198341"/>
            <a:ext cx="286251" cy="3816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E2CDB0-EEE5-AA44-A8FB-E9BEC6EBD84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086334" y="6146296"/>
            <a:ext cx="294925" cy="4857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4DB35D-3D24-4C44-890B-6FF4FE39911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498533" y="6179258"/>
            <a:ext cx="391210" cy="41983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271C72A-35DC-2449-B38F-858D362C0911}"/>
              </a:ext>
            </a:extLst>
          </p:cNvPr>
          <p:cNvSpPr/>
          <p:nvPr userDrawn="1"/>
        </p:nvSpPr>
        <p:spPr>
          <a:xfrm>
            <a:off x="10729455" y="2169570"/>
            <a:ext cx="1100950" cy="3816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B333D7-C34F-2447-B201-9870180E059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968028" y="840441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091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71C72A-35DC-2449-B38F-858D362C0911}"/>
              </a:ext>
            </a:extLst>
          </p:cNvPr>
          <p:cNvSpPr/>
          <p:nvPr userDrawn="1"/>
        </p:nvSpPr>
        <p:spPr>
          <a:xfrm>
            <a:off x="10729455" y="2169570"/>
            <a:ext cx="1100950" cy="38166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E713EFE-8FCD-6F46-B20D-4D8BA55BEC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8028" y="840441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692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8B905C-F0EE-9B42-95AE-8C81A679CA6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8028" y="840441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574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A94818-37C8-8D4C-A8B6-E3CB9EE309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8028" y="840441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86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1" y="5721350"/>
            <a:ext cx="1158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chemeClr val="tx1">
                    <a:lumMod val="50000"/>
                  </a:schemeClr>
                </a:solidFill>
              </a:defRPr>
            </a:lvl1pPr>
            <a:lvl2pPr marL="257162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6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7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7"/>
            <a:ext cx="5386917" cy="3474435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>
                <a:solidFill>
                  <a:srgbClr val="444444"/>
                </a:solidFill>
              </a:defRPr>
            </a:lvl1pPr>
            <a:lvl2pPr marL="257162" indent="0">
              <a:buNone/>
              <a:defRPr sz="1125" b="1"/>
            </a:lvl2pPr>
            <a:lvl3pPr marL="514325" indent="0">
              <a:buNone/>
              <a:defRPr sz="1013" b="1"/>
            </a:lvl3pPr>
            <a:lvl4pPr marL="771486" indent="0">
              <a:buNone/>
              <a:defRPr sz="900" b="1"/>
            </a:lvl4pPr>
            <a:lvl5pPr marL="1028649" indent="0">
              <a:buNone/>
              <a:defRPr sz="900" b="1"/>
            </a:lvl5pPr>
            <a:lvl6pPr marL="1285811" indent="0">
              <a:buNone/>
              <a:defRPr sz="900" b="1"/>
            </a:lvl6pPr>
            <a:lvl7pPr marL="1542973" indent="0">
              <a:buNone/>
              <a:defRPr sz="900" b="1"/>
            </a:lvl7pPr>
            <a:lvl8pPr marL="1800135" indent="0">
              <a:buNone/>
              <a:defRPr sz="900" b="1"/>
            </a:lvl8pPr>
            <a:lvl9pPr marL="2057297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474435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8946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7875A75-0227-D04E-9737-F7CD563E47BB}"/>
              </a:ext>
            </a:extLst>
          </p:cNvPr>
          <p:cNvSpPr/>
          <p:nvPr userDrawn="1"/>
        </p:nvSpPr>
        <p:spPr>
          <a:xfrm>
            <a:off x="10332720" y="1920240"/>
            <a:ext cx="1991360" cy="400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HD-ShadowLong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0E6B85-4E2E-204F-B5C4-CC12CB4E781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7372" y="609597"/>
            <a:ext cx="404307" cy="3599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542AEA-F80B-3544-AD25-840A135CA8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68028" y="4802110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344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0924B4-8233-B544-994F-E47FCD586EF3}"/>
              </a:ext>
            </a:extLst>
          </p:cNvPr>
          <p:cNvSpPr/>
          <p:nvPr userDrawn="1"/>
        </p:nvSpPr>
        <p:spPr>
          <a:xfrm>
            <a:off x="10332720" y="1920240"/>
            <a:ext cx="1991360" cy="40030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968844E-16C1-B94B-AA76-443520EDEE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7372" y="609597"/>
            <a:ext cx="404307" cy="35993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7E4400-2A8F-A247-A3A0-7C7FAA74CB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68028" y="4802110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757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B0A339D-BCC5-D140-9E4A-F00B36FDDEC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8028" y="840441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183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6871A25-102F-C44C-A148-EE840C829C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68028" y="840441"/>
            <a:ext cx="838593" cy="89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33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0188"/>
            <a:ext cx="11582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Cintas_RFTW_Logo.eps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0915"/>
            <a:ext cx="10972800" cy="11430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551F5-C1D7-4E4C-8241-980526560744}" type="datetimeFigureOut">
              <a:rPr lang="en-US" smtClean="0"/>
              <a:pPr>
                <a:defRPr/>
              </a:pPr>
              <a:t>12/8/2023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B3B06-38FD-4FBB-A08E-C64432D3CB5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539"/>
            <a:ext cx="11582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Cintas_RFTW_Logo.eps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642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intas_RFTW_Logo.eps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82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21" y="228600"/>
            <a:ext cx="4555067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Cintas_RFTW_Logo.eps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3556000" cy="1162050"/>
          </a:xfrm>
        </p:spPr>
        <p:txBody>
          <a:bodyPr anchor="b"/>
          <a:lstStyle>
            <a:lvl1pPr algn="l">
              <a:defRPr sz="1125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0370" y="273054"/>
            <a:ext cx="6815668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3556000" cy="4691063"/>
          </a:xfrm>
        </p:spPr>
        <p:txBody>
          <a:bodyPr/>
          <a:lstStyle>
            <a:lvl1pPr marL="0" indent="0">
              <a:buNone/>
              <a:defRPr sz="788">
                <a:solidFill>
                  <a:schemeClr val="bg1"/>
                </a:solidFill>
              </a:defRPr>
            </a:lvl1pPr>
            <a:lvl2pPr marL="257162" indent="0">
              <a:buNone/>
              <a:defRPr sz="675"/>
            </a:lvl2pPr>
            <a:lvl3pPr marL="514325" indent="0">
              <a:buNone/>
              <a:defRPr sz="563"/>
            </a:lvl3pPr>
            <a:lvl4pPr marL="771486" indent="0">
              <a:buNone/>
              <a:defRPr sz="506"/>
            </a:lvl4pPr>
            <a:lvl5pPr marL="1028649" indent="0">
              <a:buNone/>
              <a:defRPr sz="506"/>
            </a:lvl5pPr>
            <a:lvl6pPr marL="1285811" indent="0">
              <a:buNone/>
              <a:defRPr sz="506"/>
            </a:lvl6pPr>
            <a:lvl7pPr marL="1542973" indent="0">
              <a:buNone/>
              <a:defRPr sz="506"/>
            </a:lvl7pPr>
            <a:lvl8pPr marL="1800135" indent="0">
              <a:buNone/>
              <a:defRPr sz="506"/>
            </a:lvl8pPr>
            <a:lvl9pPr marL="2057297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70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53" y="228600"/>
            <a:ext cx="472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7753" y="237358"/>
            <a:ext cx="3555999" cy="1004670"/>
          </a:xfrm>
        </p:spPr>
        <p:txBody>
          <a:bodyPr anchor="b"/>
          <a:lstStyle>
            <a:lvl1pPr algn="l">
              <a:defRPr sz="1125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2690" y="237361"/>
            <a:ext cx="6625823" cy="6392041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62" indent="0">
              <a:buNone/>
              <a:defRPr sz="1575"/>
            </a:lvl2pPr>
            <a:lvl3pPr marL="514325" indent="0">
              <a:buNone/>
              <a:defRPr sz="1350"/>
            </a:lvl3pPr>
            <a:lvl4pPr marL="771486" indent="0">
              <a:buNone/>
              <a:defRPr sz="1125"/>
            </a:lvl4pPr>
            <a:lvl5pPr marL="1028649" indent="0">
              <a:buNone/>
              <a:defRPr sz="1125"/>
            </a:lvl5pPr>
            <a:lvl6pPr marL="1285811" indent="0">
              <a:buNone/>
              <a:defRPr sz="1125"/>
            </a:lvl6pPr>
            <a:lvl7pPr marL="1542973" indent="0">
              <a:buNone/>
              <a:defRPr sz="1125"/>
            </a:lvl7pPr>
            <a:lvl8pPr marL="1800135" indent="0">
              <a:buNone/>
              <a:defRPr sz="1125"/>
            </a:lvl8pPr>
            <a:lvl9pPr marL="2057297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07748" y="1242030"/>
            <a:ext cx="3556000" cy="4468593"/>
          </a:xfrm>
        </p:spPr>
        <p:txBody>
          <a:bodyPr/>
          <a:lstStyle>
            <a:lvl1pPr marL="0" indent="0">
              <a:buNone/>
              <a:defRPr sz="788">
                <a:solidFill>
                  <a:srgbClr val="FFFFFF"/>
                </a:solidFill>
              </a:defRPr>
            </a:lvl1pPr>
            <a:lvl2pPr marL="257162" indent="0">
              <a:buNone/>
              <a:defRPr sz="675"/>
            </a:lvl2pPr>
            <a:lvl3pPr marL="514325" indent="0">
              <a:buNone/>
              <a:defRPr sz="563"/>
            </a:lvl3pPr>
            <a:lvl4pPr marL="771486" indent="0">
              <a:buNone/>
              <a:defRPr sz="506"/>
            </a:lvl4pPr>
            <a:lvl5pPr marL="1028649" indent="0">
              <a:buNone/>
              <a:defRPr sz="506"/>
            </a:lvl5pPr>
            <a:lvl6pPr marL="1285811" indent="0">
              <a:buNone/>
              <a:defRPr sz="506"/>
            </a:lvl6pPr>
            <a:lvl7pPr marL="1542973" indent="0">
              <a:buNone/>
              <a:defRPr sz="506"/>
            </a:lvl7pPr>
            <a:lvl8pPr marL="1800135" indent="0">
              <a:buNone/>
              <a:defRPr sz="506"/>
            </a:lvl8pPr>
            <a:lvl9pPr marL="2057297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A9148-4F5D-45E3-8AE9-7C2EF1ED170A}" type="datetimeFigureOut">
              <a:rPr lang="en-US" smtClean="0"/>
              <a:pPr>
                <a:defRPr/>
              </a:pPr>
              <a:t>12/8/2023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83988F-04AB-4E35-951D-70575F80D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1" y="228600"/>
            <a:ext cx="4724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938" y="5959479"/>
            <a:ext cx="144356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193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9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999A9B"/>
                </a:solidFill>
              </a:defRPr>
            </a:lvl1pPr>
          </a:lstStyle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637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39" r:id="rId3"/>
    <p:sldLayoutId id="2147483664" r:id="rId4"/>
    <p:sldLayoutId id="2147483665" r:id="rId5"/>
    <p:sldLayoutId id="2147483666" r:id="rId6"/>
    <p:sldLayoutId id="2147483740" r:id="rId7"/>
    <p:sldLayoutId id="2147483758" r:id="rId8"/>
    <p:sldLayoutId id="2147483737" r:id="rId9"/>
    <p:sldLayoutId id="2147483670" r:id="rId10"/>
  </p:sldLayoutIdLst>
  <p:txStyles>
    <p:titleStyle>
      <a:lvl1pPr algn="l" defTabSz="257162" rtl="0" eaLnBrk="1" fontAlgn="base" hangingPunct="1">
        <a:spcBef>
          <a:spcPct val="0"/>
        </a:spcBef>
        <a:spcAft>
          <a:spcPct val="0"/>
        </a:spcAft>
        <a:defRPr sz="2025" kern="1200">
          <a:solidFill>
            <a:schemeClr val="tx2"/>
          </a:solidFill>
          <a:latin typeface="+mj-lt"/>
          <a:ea typeface="+mj-ea"/>
          <a:cs typeface="+mj-cs"/>
        </a:defRPr>
      </a:lvl1pPr>
      <a:lvl2pPr algn="l" defTabSz="257162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anose="020B0604020202020204" pitchFamily="34" charset="0"/>
        </a:defRPr>
      </a:lvl2pPr>
      <a:lvl3pPr algn="l" defTabSz="257162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anose="020B0604020202020204" pitchFamily="34" charset="0"/>
        </a:defRPr>
      </a:lvl3pPr>
      <a:lvl4pPr algn="l" defTabSz="257162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anose="020B0604020202020204" pitchFamily="34" charset="0"/>
        </a:defRPr>
      </a:lvl4pPr>
      <a:lvl5pPr algn="l" defTabSz="257162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anose="020B0604020202020204" pitchFamily="34" charset="0"/>
        </a:defRPr>
      </a:lvl5pPr>
      <a:lvl6pPr marL="257162" algn="l" defTabSz="257162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anose="020B0604020202020204" pitchFamily="34" charset="0"/>
        </a:defRPr>
      </a:lvl6pPr>
      <a:lvl7pPr marL="514325" algn="l" defTabSz="257162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anose="020B0604020202020204" pitchFamily="34" charset="0"/>
        </a:defRPr>
      </a:lvl7pPr>
      <a:lvl8pPr marL="771486" algn="l" defTabSz="257162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anose="020B0604020202020204" pitchFamily="34" charset="0"/>
        </a:defRPr>
      </a:lvl8pPr>
      <a:lvl9pPr marL="1028649" algn="l" defTabSz="257162" rtl="0" eaLnBrk="1" fontAlgn="base" hangingPunct="1">
        <a:spcBef>
          <a:spcPct val="0"/>
        </a:spcBef>
        <a:spcAft>
          <a:spcPct val="0"/>
        </a:spcAft>
        <a:defRPr sz="2025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192872" indent="-192872" algn="l" defTabSz="25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417889" indent="-160727" algn="l" defTabSz="25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642905" indent="-128582" algn="l" defTabSz="25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68" indent="-128582" algn="l" defTabSz="25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31" indent="-128582" algn="l" defTabSz="257162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393" indent="-128582" algn="l" defTabSz="257162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54" indent="-128582" algn="l" defTabSz="257162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17" indent="-128582" algn="l" defTabSz="257162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879" indent="-128582" algn="l" defTabSz="257162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2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25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486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49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11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2973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35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297" algn="l" defTabSz="257162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74856-BF4D-A148-9D04-9E7FF3A170B1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177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EFC73-B968-E94E-966E-12D57CDB0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4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6" r:id="rId2"/>
    <p:sldLayoutId id="2147483768" r:id="rId3"/>
    <p:sldLayoutId id="2147483769" r:id="rId4"/>
    <p:sldLayoutId id="2147483770" r:id="rId5"/>
    <p:sldLayoutId id="2147483685" r:id="rId6"/>
    <p:sldLayoutId id="2147483686" r:id="rId7"/>
    <p:sldLayoutId id="2147483687" r:id="rId8"/>
    <p:sldLayoutId id="2147483688" r:id="rId9"/>
    <p:sldLayoutId id="2147483658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230188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5988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0188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91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20" r:id="rId2"/>
    <p:sldLayoutId id="2147483710" r:id="rId3"/>
    <p:sldLayoutId id="2147483719" r:id="rId4"/>
    <p:sldLayoutId id="2147483711" r:id="rId5"/>
    <p:sldLayoutId id="2147483718" r:id="rId6"/>
    <p:sldLayoutId id="2147483712" r:id="rId7"/>
    <p:sldLayoutId id="2147483721" r:id="rId8"/>
    <p:sldLayoutId id="2147483715" r:id="rId9"/>
    <p:sldLayoutId id="2147483722" r:id="rId10"/>
    <p:sldLayoutId id="2147483723" r:id="rId11"/>
    <p:sldLayoutId id="2147483716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2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8788" indent="-230188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5988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6175" indent="-230188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1079457-388E-9A4C-BE50-CEEA5F92049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521863" y="6091744"/>
            <a:ext cx="1478072" cy="55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1907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Saleminkc@cintas.com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3EFDE-D819-EE31-44B3-29AB2F7B09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HAZ-WHAT?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BCA99F-A936-883C-2276-70A725756C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Chris Salemink, SGE, CSM, QSSP</a:t>
            </a:r>
          </a:p>
          <a:p>
            <a:r>
              <a:rPr lang="en-US" sz="1700" dirty="0"/>
              <a:t>Cintas First Aid &amp; Safety</a:t>
            </a:r>
          </a:p>
          <a:p>
            <a:r>
              <a:rPr lang="en-US" sz="1800" dirty="0"/>
              <a:t>Regional Training and Compliance Specialist</a:t>
            </a:r>
          </a:p>
        </p:txBody>
      </p:sp>
    </p:spTree>
    <p:extLst>
      <p:ext uri="{BB962C8B-B14F-4D97-AF65-F5344CB8AC3E}">
        <p14:creationId xmlns:p14="http://schemas.microsoft.com/office/powerpoint/2010/main" val="3392529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063D-7730-7B2F-2A82-94A79D672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Hazardous Waste Operations and Emergency Response (HAZWOPER)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B5172E6-098C-104C-AD89-A2D76C052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2309"/>
          <a:stretch/>
        </p:blipFill>
        <p:spPr>
          <a:xfrm>
            <a:off x="873678" y="2341566"/>
            <a:ext cx="6246969" cy="358933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C84BA1-7F2C-CDB0-5688-BFED15B77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89"/>
          <a:stretch/>
        </p:blipFill>
        <p:spPr>
          <a:xfrm>
            <a:off x="7433683" y="2423862"/>
            <a:ext cx="2640446" cy="358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30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1E163-4FCC-CCAF-6B08-683FEE9FE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HAZWOPER – Emergency Response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E4B4B-00FC-2F5C-F2EA-B7AE187736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Process Safety Management – 29 CFR 1910.119</a:t>
            </a:r>
          </a:p>
          <a:p>
            <a:pPr lvl="1"/>
            <a:r>
              <a:rPr lang="en-US" dirty="0"/>
              <a:t>Emergency Planning and Response</a:t>
            </a:r>
          </a:p>
          <a:p>
            <a:pPr lvl="1"/>
            <a:endParaRPr lang="en-US" dirty="0"/>
          </a:p>
          <a:p>
            <a:r>
              <a:rPr lang="en-US" dirty="0"/>
              <a:t>EPA – Risk Management Program, Emergency Response Program– 40 CFR 68.93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095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8A2EA-209B-B405-F2D2-E9D12DE6A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HAZWOPER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93C619-434D-462B-45D5-48107BC29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5157" y="2007097"/>
            <a:ext cx="8054213" cy="4850903"/>
          </a:xfrm>
        </p:spPr>
      </p:pic>
    </p:spTree>
    <p:extLst>
      <p:ext uri="{BB962C8B-B14F-4D97-AF65-F5344CB8AC3E}">
        <p14:creationId xmlns:p14="http://schemas.microsoft.com/office/powerpoint/2010/main" val="805423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10785-AD46-E7E7-7A29-F7B137A7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HAZWOPER – Emergency Responders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1E2CAEF-F989-B166-AA1A-F48BE4016F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1499350"/>
              </p:ext>
            </p:extLst>
          </p:nvPr>
        </p:nvGraphicFramePr>
        <p:xfrm>
          <a:off x="2982607" y="2091447"/>
          <a:ext cx="7394103" cy="4601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A group of people wearing hazmat suits and protective gear&#10;&#10;Description automatically generated">
            <a:extLst>
              <a:ext uri="{FF2B5EF4-FFF2-40B4-BE49-F238E27FC236}">
                <a16:creationId xmlns:a16="http://schemas.microsoft.com/office/drawing/2014/main" id="{1A484DDF-7C3D-620C-514D-068C949F1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64" y="2091447"/>
            <a:ext cx="2681186" cy="476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154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3A18-3228-7530-D084-421E2D179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start?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261B95-63FD-DF3C-B41B-363E283001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Identification and Awareness</a:t>
            </a:r>
          </a:p>
          <a:p>
            <a:endParaRPr lang="en-US" dirty="0"/>
          </a:p>
          <a:p>
            <a:r>
              <a:rPr lang="en-US" dirty="0"/>
              <a:t>Emergency Response Plan Creation</a:t>
            </a:r>
          </a:p>
          <a:p>
            <a:endParaRPr lang="en-US" dirty="0"/>
          </a:p>
          <a:p>
            <a:r>
              <a:rPr lang="en-US" dirty="0"/>
              <a:t>Equipment Procurement</a:t>
            </a:r>
          </a:p>
          <a:p>
            <a:endParaRPr lang="en-US" dirty="0"/>
          </a:p>
          <a:p>
            <a:r>
              <a:rPr lang="en-US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3729159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7E84-ED10-316B-ED58-DD8DF404A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	</a:t>
            </a:r>
          </a:p>
        </p:txBody>
      </p:sp>
      <p:pic>
        <p:nvPicPr>
          <p:cNvPr id="5" name="Content Placeholder 4" descr="Yellow question mark">
            <a:extLst>
              <a:ext uri="{FF2B5EF4-FFF2-40B4-BE49-F238E27FC236}">
                <a16:creationId xmlns:a16="http://schemas.microsoft.com/office/drawing/2014/main" id="{AB0405E0-0FCD-DE26-1799-FB08524B1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1" y="2122791"/>
            <a:ext cx="5998404" cy="35988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280257-EA65-E701-7443-94C0C3D5A554}"/>
              </a:ext>
            </a:extLst>
          </p:cNvPr>
          <p:cNvSpPr txBox="1"/>
          <p:nvPr/>
        </p:nvSpPr>
        <p:spPr>
          <a:xfrm>
            <a:off x="6322979" y="2906559"/>
            <a:ext cx="41050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Chris Salemink</a:t>
            </a:r>
          </a:p>
          <a:p>
            <a:r>
              <a:rPr lang="en-US" sz="2400" dirty="0">
                <a:solidFill>
                  <a:schemeClr val="bg1"/>
                </a:solidFill>
              </a:rPr>
              <a:t>Cintas Regional Training and Compliance Specialist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  <a:hlinkClick r:id="rId3"/>
              </a:rPr>
              <a:t>Saleminkc@cintas.com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260-302-3112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9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20F1-70D0-2551-0642-F900336BD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HAZ-WHAT?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D1B97-5863-9FD2-D790-CAA9515FF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HAZCOM – 29 CFR 1910.1200</a:t>
            </a:r>
          </a:p>
          <a:p>
            <a:r>
              <a:rPr lang="en-US" dirty="0"/>
              <a:t>HAZMAT Shipping and Receiving – 49 CFR 100-185</a:t>
            </a:r>
          </a:p>
          <a:p>
            <a:r>
              <a:rPr lang="en-US" dirty="0"/>
              <a:t>RCRA Hazardous Waste – 40 CFR 260</a:t>
            </a:r>
          </a:p>
          <a:p>
            <a:r>
              <a:rPr lang="en-US" dirty="0"/>
              <a:t>HAZWOPER – 29 CFR 1910.120</a:t>
            </a:r>
          </a:p>
        </p:txBody>
      </p:sp>
    </p:spTree>
    <p:extLst>
      <p:ext uri="{BB962C8B-B14F-4D97-AF65-F5344CB8AC3E}">
        <p14:creationId xmlns:p14="http://schemas.microsoft.com/office/powerpoint/2010/main" val="381252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88150-A6EC-18B9-22CE-0D08E639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HAZMAT – What Classifies as HAZMAT?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6A580-8F2B-FA70-C6E7-7C510CBB8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458" y="2140415"/>
            <a:ext cx="6289084" cy="45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3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28873-10D4-BE09-DDDD-DFE8D739D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at risk?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4AAFAE-D1EC-8B1F-2086-306780AB6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6796" y="2092630"/>
            <a:ext cx="3889365" cy="4579621"/>
          </a:xfrm>
        </p:spPr>
        <p:txBody>
          <a:bodyPr/>
          <a:lstStyle/>
          <a:p>
            <a:pPr algn="ctr"/>
            <a:r>
              <a:rPr lang="en-US" sz="2000" b="1" dirty="0"/>
              <a:t>Violation of hazmat regulations: </a:t>
            </a:r>
          </a:p>
          <a:p>
            <a:pPr algn="ctr"/>
            <a:r>
              <a:rPr lang="en-US" sz="2000" dirty="0"/>
              <a:t>$89,679 - $96,624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/>
              <a:t>Violation resulting in death/severe injury:</a:t>
            </a:r>
          </a:p>
          <a:p>
            <a:pPr algn="ctr"/>
            <a:r>
              <a:rPr lang="en-US" sz="2000" dirty="0"/>
              <a:t>$209,249 - $225,455</a:t>
            </a:r>
          </a:p>
          <a:p>
            <a:pPr algn="ctr"/>
            <a:endParaRPr lang="en-US" sz="2000" dirty="0"/>
          </a:p>
          <a:p>
            <a:pPr algn="ctr"/>
            <a:r>
              <a:rPr lang="en-US" sz="2000" b="1" dirty="0"/>
              <a:t>Violation of hazmat training regulations: </a:t>
            </a:r>
          </a:p>
          <a:p>
            <a:pPr algn="ctr"/>
            <a:r>
              <a:rPr lang="en-US" sz="2000" dirty="0"/>
              <a:t>$540 - $582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61B59E-2F92-FB9C-C4E9-1F72B3864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717" y="2092630"/>
            <a:ext cx="6273571" cy="457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3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F6CDB-9E97-8C92-E661-514531C09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start?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66E37C-C3EB-1E28-F052-0AF64DAED9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Identification and Awareness</a:t>
            </a:r>
          </a:p>
          <a:p>
            <a:endParaRPr lang="en-US" dirty="0"/>
          </a:p>
          <a:p>
            <a:r>
              <a:rPr lang="en-US" dirty="0"/>
              <a:t>Training – 49 CFR 172, Subpart H</a:t>
            </a:r>
          </a:p>
          <a:p>
            <a:pPr lvl="1"/>
            <a:r>
              <a:rPr lang="en-US" dirty="0"/>
              <a:t>Any employee who directly affects hazmat transportation (loading, unloading, design,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Required upon initial assignment and every 3 years thereafter</a:t>
            </a:r>
          </a:p>
        </p:txBody>
      </p:sp>
    </p:spTree>
    <p:extLst>
      <p:ext uri="{BB962C8B-B14F-4D97-AF65-F5344CB8AC3E}">
        <p14:creationId xmlns:p14="http://schemas.microsoft.com/office/powerpoint/2010/main" val="4228160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F023D-9B06-BA12-E7CE-6E2097F64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Conservation and Recovery Act (RCRA)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3B9C0-D482-45A6-84CE-1F4CDA974C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hazardous waste?</a:t>
            </a:r>
          </a:p>
          <a:p>
            <a:pPr lvl="1"/>
            <a:r>
              <a:rPr lang="en-US" dirty="0"/>
              <a:t>Simply defined, a hazardous waste is a waste with properties that make it dangerous or capable of having a harmful effect on human health or the environment.</a:t>
            </a:r>
          </a:p>
          <a:p>
            <a:pPr lvl="1"/>
            <a:endParaRPr lang="en-US" dirty="0"/>
          </a:p>
          <a:p>
            <a:r>
              <a:rPr lang="en-US" dirty="0"/>
              <a:t>Why are we concerned with hazardous waste?</a:t>
            </a:r>
          </a:p>
          <a:p>
            <a:pPr lvl="1"/>
            <a:r>
              <a:rPr lang="en-US" dirty="0"/>
              <a:t>Love Canal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6E6EE3-C6E2-D892-2A98-02D6B6993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252" y="4379052"/>
            <a:ext cx="3596952" cy="22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5DDA2-E325-41FB-3702-09E2290A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RCRA – Waste Generator Quantities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3CAE26-0B2A-AE3D-2993-CAC495245E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5538" y="2097143"/>
            <a:ext cx="7850836" cy="4760857"/>
          </a:xfrm>
        </p:spPr>
      </p:pic>
    </p:spTree>
    <p:extLst>
      <p:ext uri="{BB962C8B-B14F-4D97-AF65-F5344CB8AC3E}">
        <p14:creationId xmlns:p14="http://schemas.microsoft.com/office/powerpoint/2010/main" val="3381483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59BFD-97B3-C0F0-2121-0C2661CD3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at risk?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Content Placeholder 14" descr="Conker Bling Chest">
                <a:extLst>
                  <a:ext uri="{FF2B5EF4-FFF2-40B4-BE49-F238E27FC236}">
                    <a16:creationId xmlns:a16="http://schemas.microsoft.com/office/drawing/2014/main" id="{826C7FB8-786E-786C-C3E1-C590D0971DB4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81855719"/>
                  </p:ext>
                </p:extLst>
              </p:nvPr>
            </p:nvGraphicFramePr>
            <p:xfrm>
              <a:off x="2859932" y="2114507"/>
              <a:ext cx="4815190" cy="445101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815190" cy="4451017"/>
                    </a:xfrm>
                    <a:prstGeom prst="rect">
                      <a:avLst/>
                    </a:prstGeom>
                  </am3d:spPr>
                  <am3d:camera>
                    <am3d:pos x="0" y="0" z="735737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014136" d="1000000"/>
                    <am3d:preTrans dx="737270" dy="-34128530" dz="-2406907"/>
                    <am3d:scale>
                      <am3d:sx n="1000000" d="1000000"/>
                      <am3d:sy n="1000000" d="1000000"/>
                      <am3d:sz n="1000000" d="1000000"/>
                    </am3d:scale>
                    <am3d:rot ax="-53290" ay="1537314" az="-2304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4453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Content Placeholder 14" descr="Conker Bling Chest">
                <a:extLst>
                  <a:ext uri="{FF2B5EF4-FFF2-40B4-BE49-F238E27FC236}">
                    <a16:creationId xmlns:a16="http://schemas.microsoft.com/office/drawing/2014/main" id="{826C7FB8-786E-786C-C3E1-C590D0971D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59932" y="2114507"/>
                <a:ext cx="4815190" cy="44510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851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BE106-59F2-D898-096F-F25469779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 I start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7199F-1EFB-3C38-025B-5498BE44ED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Identification and Awareness</a:t>
            </a:r>
          </a:p>
          <a:p>
            <a:endParaRPr lang="en-US" dirty="0"/>
          </a:p>
          <a:p>
            <a:r>
              <a:rPr lang="en-US" dirty="0"/>
              <a:t>Training – 40 CFR 262.17</a:t>
            </a:r>
          </a:p>
          <a:p>
            <a:pPr lvl="1"/>
            <a:r>
              <a:rPr lang="en-US" dirty="0"/>
              <a:t>“all persons who work at, or oversee the operations of, a hazardous waste facility and whose actions or failure to act may result in noncompliance with the requirements (of the RCRA regulations).” – 40 CFR 260.10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Required initially and every year thereafter</a:t>
            </a:r>
          </a:p>
          <a:p>
            <a:pPr lvl="2"/>
            <a:r>
              <a:rPr lang="en-US" dirty="0"/>
              <a:t>Large and small quantity generators, not very small quantity generators</a:t>
            </a:r>
          </a:p>
        </p:txBody>
      </p:sp>
    </p:spTree>
    <p:extLst>
      <p:ext uri="{BB962C8B-B14F-4D97-AF65-F5344CB8AC3E}">
        <p14:creationId xmlns:p14="http://schemas.microsoft.com/office/powerpoint/2010/main" val="1613046062"/>
      </p:ext>
    </p:extLst>
  </p:cSld>
  <p:clrMapOvr>
    <a:masterClrMapping/>
  </p:clrMapOvr>
</p:sld>
</file>

<file path=ppt/theme/theme1.xml><?xml version="1.0" encoding="utf-8"?>
<a:theme xmlns:a="http://schemas.openxmlformats.org/drawingml/2006/main" name="Uniform Template">
  <a:themeElements>
    <a:clrScheme name="Uniform ">
      <a:dk1>
        <a:srgbClr val="54585A"/>
      </a:dk1>
      <a:lt1>
        <a:sysClr val="window" lastClr="FFFFFF"/>
      </a:lt1>
      <a:dk2>
        <a:srgbClr val="0067A0"/>
      </a:dk2>
      <a:lt2>
        <a:srgbClr val="FFFFFF"/>
      </a:lt2>
      <a:accent1>
        <a:srgbClr val="FFA300"/>
      </a:accent1>
      <a:accent2>
        <a:srgbClr val="9BCBEB"/>
      </a:accent2>
      <a:accent3>
        <a:srgbClr val="012169"/>
      </a:accent3>
      <a:accent4>
        <a:srgbClr val="A2AAAD"/>
      </a:accent4>
      <a:accent5>
        <a:srgbClr val="FFA300"/>
      </a:accent5>
      <a:accent6>
        <a:srgbClr val="9BCBEB"/>
      </a:accent6>
      <a:hlink>
        <a:srgbClr val="00A3E0"/>
      </a:hlink>
      <a:folHlink>
        <a:srgbClr val="0067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irst Aid &amp; Safety">
  <a:themeElements>
    <a:clrScheme name="FAS Template">
      <a:dk1>
        <a:srgbClr val="54585A"/>
      </a:dk1>
      <a:lt1>
        <a:sysClr val="window" lastClr="FFFFFF"/>
      </a:lt1>
      <a:dk2>
        <a:srgbClr val="FF7F32"/>
      </a:dk2>
      <a:lt2>
        <a:srgbClr val="FFFFFF"/>
      </a:lt2>
      <a:accent1>
        <a:srgbClr val="4C9D2F"/>
      </a:accent1>
      <a:accent2>
        <a:srgbClr val="D2D755"/>
      </a:accent2>
      <a:accent3>
        <a:srgbClr val="012169"/>
      </a:accent3>
      <a:accent4>
        <a:srgbClr val="A2AAAD"/>
      </a:accent4>
      <a:accent5>
        <a:srgbClr val="FF7F32"/>
      </a:accent5>
      <a:accent6>
        <a:srgbClr val="4C9D2F"/>
      </a:accent6>
      <a:hlink>
        <a:srgbClr val="0067A0"/>
      </a:hlink>
      <a:folHlink>
        <a:srgbClr val="5F216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Fire">
      <a:dk1>
        <a:srgbClr val="54585A"/>
      </a:dk1>
      <a:lt1>
        <a:sysClr val="window" lastClr="FFFFFF"/>
      </a:lt1>
      <a:dk2>
        <a:srgbClr val="BA0C2F"/>
      </a:dk2>
      <a:lt2>
        <a:srgbClr val="FFFFFF"/>
      </a:lt2>
      <a:accent1>
        <a:srgbClr val="FFA300"/>
      </a:accent1>
      <a:accent2>
        <a:srgbClr val="54585A"/>
      </a:accent2>
      <a:accent3>
        <a:srgbClr val="012169"/>
      </a:accent3>
      <a:accent4>
        <a:srgbClr val="A2AAAD"/>
      </a:accent4>
      <a:accent5>
        <a:srgbClr val="BA0C2F"/>
      </a:accent5>
      <a:accent6>
        <a:srgbClr val="FF7F32"/>
      </a:accent6>
      <a:hlink>
        <a:srgbClr val="0067A0"/>
      </a:hlink>
      <a:folHlink>
        <a:srgbClr val="5F216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raining">
  <a:themeElements>
    <a:clrScheme name="FAS">
      <a:dk1>
        <a:srgbClr val="545859"/>
      </a:dk1>
      <a:lt1>
        <a:srgbClr val="FFFFFF"/>
      </a:lt1>
      <a:dk2>
        <a:srgbClr val="002069"/>
      </a:dk2>
      <a:lt2>
        <a:srgbClr val="D6D5D7"/>
      </a:lt2>
      <a:accent1>
        <a:srgbClr val="FF7F32"/>
      </a:accent1>
      <a:accent2>
        <a:srgbClr val="0099CC"/>
      </a:accent2>
      <a:accent3>
        <a:srgbClr val="A2AAAD"/>
      </a:accent3>
      <a:accent4>
        <a:srgbClr val="4C9D2F"/>
      </a:accent4>
      <a:accent5>
        <a:srgbClr val="D2D755"/>
      </a:accent5>
      <a:accent6>
        <a:srgbClr val="BA0C2F"/>
      </a:accent6>
      <a:hlink>
        <a:srgbClr val="012069"/>
      </a:hlink>
      <a:folHlink>
        <a:srgbClr val="B0008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c656dc4-8505-4cbb-8e22-ebabc77e20c8">
      <UserInfo>
        <DisplayName>Sherer, Michelle</DisplayName>
        <AccountId>38</AccountId>
        <AccountType/>
      </UserInfo>
      <UserInfo>
        <DisplayName>Hill, Scott</DisplayName>
        <AccountId>43</AccountId>
        <AccountType/>
      </UserInfo>
      <UserInfo>
        <DisplayName>Baker, Colin</DisplayName>
        <AccountId>45</AccountId>
        <AccountType/>
      </UserInfo>
      <UserInfo>
        <DisplayName>SharingLinks.2d2976cb-50cb-4438-8af0-c097544e51e1.Flexible.8ad7bab0-9b84-45f1-88e2-7de750312a21</DisplayName>
        <AccountId>75</AccountId>
        <AccountType/>
      </UserInfo>
      <UserInfo>
        <DisplayName>Wolferd, Allison</DisplayName>
        <AccountId>26</AccountId>
        <AccountType/>
      </UserInfo>
      <UserInfo>
        <DisplayName>Roberts, Jenelle</DisplayName>
        <AccountId>21</AccountId>
        <AccountType/>
      </UserInfo>
      <UserInfo>
        <DisplayName>Stewart, Emily</DisplayName>
        <AccountId>29</AccountId>
        <AccountType/>
      </UserInfo>
      <UserInfo>
        <DisplayName>Glaser, Willam</DisplayName>
        <AccountId>27</AccountId>
        <AccountType/>
      </UserInfo>
      <UserInfo>
        <DisplayName>Fee, Evan</DisplayName>
        <AccountId>16</AccountId>
        <AccountType/>
      </UserInfo>
      <UserInfo>
        <DisplayName>Schultz, Joshua</DisplayName>
        <AccountId>18</AccountId>
        <AccountType/>
      </UserInfo>
      <UserInfo>
        <DisplayName>Training &amp; Compliance - North Central Members</DisplayName>
        <AccountId>6</AccountId>
        <AccountType/>
      </UserInfo>
      <UserInfo>
        <DisplayName>SharingLinks.39c5beec-1783-4907-9e05-d827cfd0f135.Flexible.e78792c8-11a7-44f8-a406-27210d2abcba</DisplayName>
        <AccountId>59</AccountId>
        <AccountType/>
      </UserInfo>
      <UserInfo>
        <DisplayName>Byndom, Shaniece</DisplayName>
        <AccountId>61</AccountId>
        <AccountType/>
      </UserInfo>
      <UserInfo>
        <DisplayName>Lurz, Tracy</DisplayName>
        <AccountId>47</AccountId>
        <AccountType/>
      </UserInfo>
      <UserInfo>
        <DisplayName>Ferrel, Aaron</DisplayName>
        <AccountId>93</AccountId>
        <AccountType/>
      </UserInfo>
      <UserInfo>
        <DisplayName>Kahn, Steven</DisplayName>
        <AccountId>52</AccountId>
        <AccountType/>
      </UserInfo>
      <UserInfo>
        <DisplayName>Dolata, Dustan</DisplayName>
        <AccountId>92</AccountId>
        <AccountType/>
      </UserInfo>
      <UserInfo>
        <DisplayName>Salemink, Christopher</DisplayName>
        <AccountId>37</AccountId>
        <AccountType/>
      </UserInfo>
      <UserInfo>
        <DisplayName>Zajda, Samantha</DisplayName>
        <AccountId>48</AccountId>
        <AccountType/>
      </UserInfo>
      <UserInfo>
        <DisplayName>Romero, Jasmine</DisplayName>
        <AccountId>94</AccountId>
        <AccountType/>
      </UserInfo>
      <UserInfo>
        <DisplayName>Wynn, LaShanda</DisplayName>
        <AccountId>54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943F934839AB4DA772816DB17CFE6D" ma:contentTypeVersion="4" ma:contentTypeDescription="Create a new document." ma:contentTypeScope="" ma:versionID="09c064e3570653e94cb2370138723e37">
  <xsd:schema xmlns:xsd="http://www.w3.org/2001/XMLSchema" xmlns:xs="http://www.w3.org/2001/XMLSchema" xmlns:p="http://schemas.microsoft.com/office/2006/metadata/properties" xmlns:ns2="9c0c16e3-10e4-4066-a01f-566bd9b892fe" xmlns:ns3="6c656dc4-8505-4cbb-8e22-ebabc77e20c8" targetNamespace="http://schemas.microsoft.com/office/2006/metadata/properties" ma:root="true" ma:fieldsID="e69902c0ce270ab16b4680bebda576d4" ns2:_="" ns3:_="">
    <xsd:import namespace="9c0c16e3-10e4-4066-a01f-566bd9b892fe"/>
    <xsd:import namespace="6c656dc4-8505-4cbb-8e22-ebabc77e20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0c16e3-10e4-4066-a01f-566bd9b892f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56dc4-8505-4cbb-8e22-ebabc77e20c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DD258A-0BD5-4831-AEB4-A8BD147C4FEE}">
  <ds:schemaRefs>
    <ds:schemaRef ds:uri="6a7f9486-8443-4dee-bda1-6e0d4c2ce30a"/>
    <ds:schemaRef ds:uri="6c656dc4-8505-4cbb-8e22-ebabc77e20c8"/>
    <ds:schemaRef ds:uri="f343184e-e9a7-4bce-8b09-d515119759e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0135D58-D1BE-44A1-AD60-231F8CACF9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DB9091-6585-4921-A4D6-616743B11B5D}">
  <ds:schemaRefs>
    <ds:schemaRef ds:uri="6c656dc4-8505-4cbb-8e22-ebabc77e20c8"/>
    <ds:schemaRef ds:uri="9c0c16e3-10e4-4066-a01f-566bd9b892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400</Words>
  <Application>Microsoft Office PowerPoint</Application>
  <PresentationFormat>Widescreen</PresentationFormat>
  <Paragraphs>78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Trebuchet MS</vt:lpstr>
      <vt:lpstr>Uniform Template</vt:lpstr>
      <vt:lpstr>First Aid &amp; Safety</vt:lpstr>
      <vt:lpstr>Office Theme</vt:lpstr>
      <vt:lpstr>Training</vt:lpstr>
      <vt:lpstr>HAZ-WHAT?</vt:lpstr>
      <vt:lpstr>HAZ-WHAT?</vt:lpstr>
      <vt:lpstr>HAZMAT – What Classifies as HAZMAT?</vt:lpstr>
      <vt:lpstr>What is at risk?</vt:lpstr>
      <vt:lpstr>Where do I start?</vt:lpstr>
      <vt:lpstr>Resource Conservation and Recovery Act (RCRA)</vt:lpstr>
      <vt:lpstr>RCRA – Waste Generator Quantities</vt:lpstr>
      <vt:lpstr>What is at risk?</vt:lpstr>
      <vt:lpstr>Where do I start</vt:lpstr>
      <vt:lpstr>Hazardous Waste Operations and Emergency Response (HAZWOPER)</vt:lpstr>
      <vt:lpstr>HAZWOPER – Emergency Response </vt:lpstr>
      <vt:lpstr>HAZWOPER</vt:lpstr>
      <vt:lpstr>HAZWOPER – Emergency Responders</vt:lpstr>
      <vt:lpstr>Where do I start?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 Regional Leadership Call</dc:title>
  <dc:creator>Gard, Ryan</dc:creator>
  <cp:lastModifiedBy>Salemink, Christopher</cp:lastModifiedBy>
  <cp:revision>38</cp:revision>
  <cp:lastPrinted>2023-03-06T20:49:39Z</cp:lastPrinted>
  <dcterms:created xsi:type="dcterms:W3CDTF">2023-02-20T12:51:31Z</dcterms:created>
  <dcterms:modified xsi:type="dcterms:W3CDTF">2023-12-08T16:08:45Z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0x010100E6943F934839AB4DA772816DB17CFE6D</vt:lpwstr>
  </property>
  <property fmtid="{D5CDD505-2E9C-101B-9397-08002B2CF9AE}" pid="3" name="MediaServiceImageTags">
    <vt:lpwstr/>
  </property>
</Properties>
</file>