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4" r:id="rId4"/>
    <p:sldMasterId id="2147485458" r:id="rId5"/>
    <p:sldMasterId id="2147485472" r:id="rId6"/>
  </p:sldMasterIdLst>
  <p:notesMasterIdLst>
    <p:notesMasterId r:id="rId36"/>
  </p:notesMasterIdLst>
  <p:sldIdLst>
    <p:sldId id="307" r:id="rId7"/>
    <p:sldId id="359" r:id="rId8"/>
    <p:sldId id="312" r:id="rId9"/>
    <p:sldId id="313" r:id="rId10"/>
    <p:sldId id="315" r:id="rId11"/>
    <p:sldId id="383" r:id="rId12"/>
    <p:sldId id="361" r:id="rId13"/>
    <p:sldId id="364" r:id="rId14"/>
    <p:sldId id="366" r:id="rId15"/>
    <p:sldId id="367" r:id="rId16"/>
    <p:sldId id="370" r:id="rId17"/>
    <p:sldId id="1149" r:id="rId18"/>
    <p:sldId id="1148" r:id="rId19"/>
    <p:sldId id="1169" r:id="rId20"/>
    <p:sldId id="1167" r:id="rId21"/>
    <p:sldId id="1146" r:id="rId22"/>
    <p:sldId id="400" r:id="rId23"/>
    <p:sldId id="290" r:id="rId24"/>
    <p:sldId id="1327" r:id="rId25"/>
    <p:sldId id="294" r:id="rId26"/>
    <p:sldId id="1157" r:id="rId27"/>
    <p:sldId id="1156" r:id="rId28"/>
    <p:sldId id="1153" r:id="rId29"/>
    <p:sldId id="302" r:id="rId30"/>
    <p:sldId id="376" r:id="rId31"/>
    <p:sldId id="352" r:id="rId32"/>
    <p:sldId id="293" r:id="rId33"/>
    <p:sldId id="357" r:id="rId34"/>
    <p:sldId id="384" r:id="rId35"/>
  </p:sldIdLst>
  <p:sldSz cx="9144000" cy="6858000" type="screen4x3"/>
  <p:notesSz cx="7010400" cy="9296400"/>
  <p:custDataLst>
    <p:tags r:id="rId37"/>
  </p:custDataLst>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442D"/>
    <a:srgbClr val="00FF00"/>
    <a:srgbClr val="028D71"/>
    <a:srgbClr val="FB9747"/>
    <a:srgbClr val="FBAE47"/>
    <a:srgbClr val="3517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0846" autoAdjust="0"/>
  </p:normalViewPr>
  <p:slideViewPr>
    <p:cSldViewPr snapToGrid="0" snapToObjects="1">
      <p:cViewPr varScale="1">
        <p:scale>
          <a:sx n="76" d="100"/>
          <a:sy n="76" d="100"/>
        </p:scale>
        <p:origin x="984"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269538-BFC5-48BB-BEA1-D7AF1F385FD5}"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0D51337A-31FA-4717-B2BF-9243F96D2B9B}">
      <dgm:prSet phldrT="[Text]"/>
      <dgm:spPr/>
      <dgm:t>
        <a:bodyPr/>
        <a:lstStyle/>
        <a:p>
          <a:r>
            <a:rPr lang="en-US" dirty="0">
              <a:latin typeface="Tahoma" panose="020B0604030504040204" pitchFamily="34" charset="0"/>
              <a:ea typeface="Tahoma" panose="020B0604030504040204" pitchFamily="34" charset="0"/>
              <a:cs typeface="Tahoma" panose="020B0604030504040204" pitchFamily="34" charset="0"/>
            </a:rPr>
            <a:t>Site Risk Assessment</a:t>
          </a:r>
        </a:p>
      </dgm:t>
    </dgm:pt>
    <dgm:pt modelId="{A9294D65-F371-46C8-A624-E557E9DF1A30}" type="parTrans" cxnId="{9E6BB655-7FE4-4F8D-B1D2-F885E60B8754}">
      <dgm:prSet/>
      <dgm:spPr/>
      <dgm:t>
        <a:bodyPr/>
        <a:lstStyle/>
        <a:p>
          <a:endParaRPr lang="en-US"/>
        </a:p>
      </dgm:t>
    </dgm:pt>
    <dgm:pt modelId="{6799645E-F42F-43D8-B2EA-A1377D84D0B3}" type="sibTrans" cxnId="{9E6BB655-7FE4-4F8D-B1D2-F885E60B8754}">
      <dgm:prSet/>
      <dgm:spPr/>
      <dgm:t>
        <a:bodyPr/>
        <a:lstStyle/>
        <a:p>
          <a:endParaRPr lang="en-US"/>
        </a:p>
      </dgm:t>
    </dgm:pt>
    <dgm:pt modelId="{E40970FA-9468-4353-8343-FE5E2BEBB8B0}">
      <dgm:prSet phldrT="[Text]" custT="1"/>
      <dgm:spPr/>
      <dgm:t>
        <a:bodyPr/>
        <a:lstStyle/>
        <a:p>
          <a:r>
            <a:rPr lang="en-US" sz="2000" dirty="0">
              <a:latin typeface="Tahoma" panose="020B0604030504040204" pitchFamily="34" charset="0"/>
              <a:ea typeface="Tahoma" panose="020B0604030504040204" pitchFamily="34" charset="0"/>
              <a:cs typeface="Tahoma" panose="020B0604030504040204" pitchFamily="34" charset="0"/>
            </a:rPr>
            <a:t>Must be completed every 5 years or if equipment changes have been made</a:t>
          </a:r>
        </a:p>
      </dgm:t>
    </dgm:pt>
    <dgm:pt modelId="{85FA6A33-9FA9-4134-A6A3-A5D4748A1779}" type="parTrans" cxnId="{A316347C-9D1A-43C6-BE2B-DC184440E1C9}">
      <dgm:prSet/>
      <dgm:spPr/>
      <dgm:t>
        <a:bodyPr/>
        <a:lstStyle/>
        <a:p>
          <a:endParaRPr lang="en-US"/>
        </a:p>
      </dgm:t>
    </dgm:pt>
    <dgm:pt modelId="{04FF68DF-CF36-4D12-9ECE-A3519B0AC88A}" type="sibTrans" cxnId="{A316347C-9D1A-43C6-BE2B-DC184440E1C9}">
      <dgm:prSet/>
      <dgm:spPr/>
      <dgm:t>
        <a:bodyPr/>
        <a:lstStyle/>
        <a:p>
          <a:endParaRPr lang="en-US"/>
        </a:p>
      </dgm:t>
    </dgm:pt>
    <dgm:pt modelId="{A7F7584C-6CC5-40A2-9566-2842A5DEA97A}">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Training </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581272CD-5908-4C17-8E9B-8BF6DCE43C3E}" type="parTrans" cxnId="{F68422C1-CD34-4DED-AA4B-85EFFF4FE933}">
      <dgm:prSet/>
      <dgm:spPr/>
      <dgm:t>
        <a:bodyPr/>
        <a:lstStyle/>
        <a:p>
          <a:endParaRPr lang="en-US"/>
        </a:p>
      </dgm:t>
    </dgm:pt>
    <dgm:pt modelId="{C41ED6A4-512C-48AB-901D-671B73446005}" type="sibTrans" cxnId="{F68422C1-CD34-4DED-AA4B-85EFFF4FE933}">
      <dgm:prSet/>
      <dgm:spPr/>
      <dgm:t>
        <a:bodyPr/>
        <a:lstStyle/>
        <a:p>
          <a:endParaRPr lang="en-US"/>
        </a:p>
      </dgm:t>
    </dgm:pt>
    <dgm:pt modelId="{9D8DAFB6-C744-4BD6-B757-393BF647EBB6}">
      <dgm:prSet phldrT="[Text]" custT="1"/>
      <dgm:spPr/>
      <dgm:t>
        <a:bodyPr/>
        <a:lstStyle/>
        <a:p>
          <a:r>
            <a:rPr lang="en-US" sz="2000" dirty="0">
              <a:latin typeface="Tahoma" panose="020B0604030504040204" pitchFamily="34" charset="0"/>
              <a:ea typeface="Tahoma" panose="020B0604030504040204" pitchFamily="34" charset="0"/>
              <a:cs typeface="Tahoma" panose="020B0604030504040204" pitchFamily="34" charset="0"/>
            </a:rPr>
            <a:t>NFPA 70E Arc Flash Training for all employees who work with over 50v and is done every 3 years. First Aid, CPR and AED Training is also required every two years.</a:t>
          </a:r>
        </a:p>
      </dgm:t>
    </dgm:pt>
    <dgm:pt modelId="{17C1C47E-8D1A-404A-B227-B017391CB5F6}" type="parTrans" cxnId="{56052809-46E4-4445-B520-94004C28BB9D}">
      <dgm:prSet/>
      <dgm:spPr/>
      <dgm:t>
        <a:bodyPr/>
        <a:lstStyle/>
        <a:p>
          <a:endParaRPr lang="en-US"/>
        </a:p>
      </dgm:t>
    </dgm:pt>
    <dgm:pt modelId="{C9B44773-68B1-427B-B9CA-0AEA186B621E}" type="sibTrans" cxnId="{56052809-46E4-4445-B520-94004C28BB9D}">
      <dgm:prSet/>
      <dgm:spPr/>
      <dgm:t>
        <a:bodyPr/>
        <a:lstStyle/>
        <a:p>
          <a:endParaRPr lang="en-US"/>
        </a:p>
      </dgm:t>
    </dgm:pt>
    <dgm:pt modelId="{51A6936C-668E-4912-B1B4-BA2D45D3F624}">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PPE / FRC</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8F7D40F1-9723-47F5-BFD2-340696378D49}" type="parTrans" cxnId="{000FE2BB-9FE6-4965-ADF5-E3E85B644286}">
      <dgm:prSet/>
      <dgm:spPr/>
      <dgm:t>
        <a:bodyPr/>
        <a:lstStyle/>
        <a:p>
          <a:endParaRPr lang="en-US"/>
        </a:p>
      </dgm:t>
    </dgm:pt>
    <dgm:pt modelId="{E68031D9-E3F9-439E-86FC-2A0A3A3988D0}" type="sibTrans" cxnId="{000FE2BB-9FE6-4965-ADF5-E3E85B644286}">
      <dgm:prSet/>
      <dgm:spPr/>
      <dgm:t>
        <a:bodyPr/>
        <a:lstStyle/>
        <a:p>
          <a:endParaRPr lang="en-US"/>
        </a:p>
      </dgm:t>
    </dgm:pt>
    <dgm:pt modelId="{2A9B6C90-9B70-4ED8-9084-8651413BB905}">
      <dgm:prSet phldrT="[Text]" custT="1"/>
      <dgm:spPr/>
      <dgm:t>
        <a:bodyPr/>
        <a:lstStyle/>
        <a:p>
          <a:r>
            <a:rPr lang="en-US" sz="2000" dirty="0">
              <a:latin typeface="Tahoma" panose="020B0604030504040204" pitchFamily="34" charset="0"/>
              <a:ea typeface="Tahoma" panose="020B0604030504040204" pitchFamily="34" charset="0"/>
              <a:cs typeface="Tahoma" panose="020B0604030504040204" pitchFamily="34" charset="0"/>
            </a:rPr>
            <a:t>Must provide correct PPE and FRC</a:t>
          </a:r>
        </a:p>
      </dgm:t>
    </dgm:pt>
    <dgm:pt modelId="{47C005B7-F5AA-4111-A87D-782B117A0259}" type="parTrans" cxnId="{1D59D94A-4BF7-417E-B49B-225C005839A9}">
      <dgm:prSet/>
      <dgm:spPr/>
      <dgm:t>
        <a:bodyPr/>
        <a:lstStyle/>
        <a:p>
          <a:endParaRPr lang="en-US"/>
        </a:p>
      </dgm:t>
    </dgm:pt>
    <dgm:pt modelId="{54109FB3-0563-4B2C-BFF0-181E047427F8}" type="sibTrans" cxnId="{1D59D94A-4BF7-417E-B49B-225C005839A9}">
      <dgm:prSet/>
      <dgm:spPr/>
      <dgm:t>
        <a:bodyPr/>
        <a:lstStyle/>
        <a:p>
          <a:endParaRPr lang="en-US"/>
        </a:p>
      </dgm:t>
    </dgm:pt>
    <dgm:pt modelId="{928B5CB8-3545-4EE5-8BED-981D3C6157A5}">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Warning Labels</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8452F8D0-82FD-4609-B6BD-446E31563D8A}" type="parTrans" cxnId="{085D3777-7996-4375-B5FB-BFD96D1BF9E4}">
      <dgm:prSet/>
      <dgm:spPr/>
      <dgm:t>
        <a:bodyPr/>
        <a:lstStyle/>
        <a:p>
          <a:endParaRPr lang="en-US"/>
        </a:p>
      </dgm:t>
    </dgm:pt>
    <dgm:pt modelId="{8EF545BA-8D8A-4813-A428-2F18D76E61FA}" type="sibTrans" cxnId="{085D3777-7996-4375-B5FB-BFD96D1BF9E4}">
      <dgm:prSet/>
      <dgm:spPr/>
      <dgm:t>
        <a:bodyPr/>
        <a:lstStyle/>
        <a:p>
          <a:endParaRPr lang="en-US"/>
        </a:p>
      </dgm:t>
    </dgm:pt>
    <dgm:pt modelId="{95A524E6-8A71-49A1-AF74-29696A02028A}">
      <dgm:prSet phldrT="[Text]" custT="1"/>
      <dgm:spPr/>
      <dgm:t>
        <a:bodyPr/>
        <a:lstStyle/>
        <a:p>
          <a:r>
            <a:rPr lang="en-US" sz="2000" dirty="0">
              <a:latin typeface="Tahoma" panose="020B0604030504040204" pitchFamily="34" charset="0"/>
              <a:ea typeface="Tahoma" panose="020B0604030504040204" pitchFamily="34" charset="0"/>
              <a:cs typeface="Tahoma" panose="020B0604030504040204" pitchFamily="34" charset="0"/>
            </a:rPr>
            <a:t>Updated Labels must be on all equipment that poses an Arc flash risk (3 phase)</a:t>
          </a:r>
        </a:p>
      </dgm:t>
    </dgm:pt>
    <dgm:pt modelId="{52C86CAF-440B-4BB7-BD46-805908EC2D17}" type="parTrans" cxnId="{764A7F40-FC93-4B5E-82E4-B29F920B2D30}">
      <dgm:prSet/>
      <dgm:spPr/>
      <dgm:t>
        <a:bodyPr/>
        <a:lstStyle/>
        <a:p>
          <a:endParaRPr lang="en-US"/>
        </a:p>
      </dgm:t>
    </dgm:pt>
    <dgm:pt modelId="{EE0C23C2-8A0C-497A-A914-ED60FDCA930F}" type="sibTrans" cxnId="{764A7F40-FC93-4B5E-82E4-B29F920B2D30}">
      <dgm:prSet/>
      <dgm:spPr/>
      <dgm:t>
        <a:bodyPr/>
        <a:lstStyle/>
        <a:p>
          <a:endParaRPr lang="en-US"/>
        </a:p>
      </dgm:t>
    </dgm:pt>
    <dgm:pt modelId="{CE53B4FC-FB7B-4B9A-BEBA-4BC8D1EE664E}">
      <dgm:prSet phldrT="[Text]" custT="1"/>
      <dgm:spPr/>
      <dgm:t>
        <a:bodyPr/>
        <a:lstStyle/>
        <a:p>
          <a:r>
            <a:rPr lang="en-US" sz="2000" dirty="0">
              <a:latin typeface="Tahoma" panose="020B0604030504040204" pitchFamily="34" charset="0"/>
              <a:ea typeface="Tahoma" panose="020B0604030504040204" pitchFamily="34" charset="0"/>
              <a:cs typeface="Tahoma" panose="020B0604030504040204" pitchFamily="34" charset="0"/>
            </a:rPr>
            <a:t>Electrical Safety Program (ESP)</a:t>
          </a:r>
        </a:p>
      </dgm:t>
    </dgm:pt>
    <dgm:pt modelId="{4E94A4D1-9727-4BE1-AAC4-48D75AEB3CC8}" type="parTrans" cxnId="{3563A700-85E6-471D-B666-A3444782AF2F}">
      <dgm:prSet/>
      <dgm:spPr/>
      <dgm:t>
        <a:bodyPr/>
        <a:lstStyle/>
        <a:p>
          <a:endParaRPr lang="en-US"/>
        </a:p>
      </dgm:t>
    </dgm:pt>
    <dgm:pt modelId="{B9B0D18C-3B33-4F29-890A-634BBCEEF8D7}" type="sibTrans" cxnId="{3563A700-85E6-471D-B666-A3444782AF2F}">
      <dgm:prSet/>
      <dgm:spPr/>
      <dgm:t>
        <a:bodyPr/>
        <a:lstStyle/>
        <a:p>
          <a:endParaRPr lang="en-US"/>
        </a:p>
      </dgm:t>
    </dgm:pt>
    <dgm:pt modelId="{7C03BB98-2CCC-46D8-8581-AC58A66B17C9}">
      <dgm:prSet phldrT="[Text]" custT="1"/>
      <dgm:spPr/>
      <dgm:t>
        <a:bodyPr/>
        <a:lstStyle/>
        <a:p>
          <a:pPr>
            <a:buSzPct val="138000"/>
            <a:buFont typeface="Arial" panose="020B0604020202020204" pitchFamily="34" charset="0"/>
            <a:buChar char="•"/>
          </a:pPr>
          <a:r>
            <a:rPr lang="en-US" sz="2000">
              <a:latin typeface="Tahoma" panose="020B0604030504040204" pitchFamily="34" charset="0"/>
              <a:ea typeface="Tahoma" panose="020B0604030504040204" pitchFamily="34" charset="0"/>
              <a:cs typeface="Tahoma" panose="020B0604030504040204" pitchFamily="34" charset="0"/>
            </a:rPr>
            <a:t>Needs to be reviewed and updated every 3 years </a:t>
          </a:r>
          <a:endParaRPr lang="en-US" sz="2000" dirty="0">
            <a:latin typeface="Tahoma" panose="020B0604030504040204" pitchFamily="34" charset="0"/>
            <a:ea typeface="Tahoma" panose="020B0604030504040204" pitchFamily="34" charset="0"/>
            <a:cs typeface="Tahoma" panose="020B0604030504040204" pitchFamily="34" charset="0"/>
          </a:endParaRPr>
        </a:p>
      </dgm:t>
    </dgm:pt>
    <dgm:pt modelId="{678AB57A-D711-4A65-AD1C-E73BDDB11A71}" type="parTrans" cxnId="{4A125640-2AEC-4699-8D16-13B7A4918A93}">
      <dgm:prSet/>
      <dgm:spPr/>
      <dgm:t>
        <a:bodyPr/>
        <a:lstStyle/>
        <a:p>
          <a:endParaRPr lang="en-US"/>
        </a:p>
      </dgm:t>
    </dgm:pt>
    <dgm:pt modelId="{F442E4B5-E369-4189-BCB6-61F30A7EACE5}" type="sibTrans" cxnId="{4A125640-2AEC-4699-8D16-13B7A4918A93}">
      <dgm:prSet/>
      <dgm:spPr/>
      <dgm:t>
        <a:bodyPr/>
        <a:lstStyle/>
        <a:p>
          <a:endParaRPr lang="en-US"/>
        </a:p>
      </dgm:t>
    </dgm:pt>
    <dgm:pt modelId="{99FD7F24-5BB9-46E8-BB7C-4B477B73B815}" type="pres">
      <dgm:prSet presAssocID="{81269538-BFC5-48BB-BEA1-D7AF1F385FD5}" presName="Name0" presStyleCnt="0">
        <dgm:presLayoutVars>
          <dgm:dir/>
          <dgm:animLvl val="lvl"/>
          <dgm:resizeHandles val="exact"/>
        </dgm:presLayoutVars>
      </dgm:prSet>
      <dgm:spPr/>
    </dgm:pt>
    <dgm:pt modelId="{BBAB8945-0B00-4547-92CF-AE59FDD0EF39}" type="pres">
      <dgm:prSet presAssocID="{0D51337A-31FA-4717-B2BF-9243F96D2B9B}" presName="linNode" presStyleCnt="0"/>
      <dgm:spPr/>
    </dgm:pt>
    <dgm:pt modelId="{3230722F-B757-4673-BD2F-9D4BAB5CEE8D}" type="pres">
      <dgm:prSet presAssocID="{0D51337A-31FA-4717-B2BF-9243F96D2B9B}" presName="parentText" presStyleLbl="node1" presStyleIdx="0" presStyleCnt="5">
        <dgm:presLayoutVars>
          <dgm:chMax val="1"/>
          <dgm:bulletEnabled val="1"/>
        </dgm:presLayoutVars>
      </dgm:prSet>
      <dgm:spPr/>
    </dgm:pt>
    <dgm:pt modelId="{6FB9694A-6C63-4B23-90F6-4F208C00D399}" type="pres">
      <dgm:prSet presAssocID="{0D51337A-31FA-4717-B2BF-9243F96D2B9B}" presName="descendantText" presStyleLbl="alignAccFollowNode1" presStyleIdx="0" presStyleCnt="5">
        <dgm:presLayoutVars>
          <dgm:bulletEnabled val="1"/>
        </dgm:presLayoutVars>
      </dgm:prSet>
      <dgm:spPr/>
    </dgm:pt>
    <dgm:pt modelId="{3E4AEBB9-D07D-412D-A9F3-5F50CE85FF20}" type="pres">
      <dgm:prSet presAssocID="{6799645E-F42F-43D8-B2EA-A1377D84D0B3}" presName="sp" presStyleCnt="0"/>
      <dgm:spPr/>
    </dgm:pt>
    <dgm:pt modelId="{C60E4332-AB2E-4201-AF29-E3D9D2CE99DD}" type="pres">
      <dgm:prSet presAssocID="{A7F7584C-6CC5-40A2-9566-2842A5DEA97A}" presName="linNode" presStyleCnt="0"/>
      <dgm:spPr/>
    </dgm:pt>
    <dgm:pt modelId="{8A3FE5E4-2689-4041-B2C5-C63BC276A3EF}" type="pres">
      <dgm:prSet presAssocID="{A7F7584C-6CC5-40A2-9566-2842A5DEA97A}" presName="parentText" presStyleLbl="node1" presStyleIdx="1" presStyleCnt="5">
        <dgm:presLayoutVars>
          <dgm:chMax val="1"/>
          <dgm:bulletEnabled val="1"/>
        </dgm:presLayoutVars>
      </dgm:prSet>
      <dgm:spPr/>
    </dgm:pt>
    <dgm:pt modelId="{329ECF1A-78BE-41CB-B252-8011825B67CD}" type="pres">
      <dgm:prSet presAssocID="{A7F7584C-6CC5-40A2-9566-2842A5DEA97A}" presName="descendantText" presStyleLbl="alignAccFollowNode1" presStyleIdx="1" presStyleCnt="5" custScaleY="148005">
        <dgm:presLayoutVars>
          <dgm:bulletEnabled val="1"/>
        </dgm:presLayoutVars>
      </dgm:prSet>
      <dgm:spPr/>
    </dgm:pt>
    <dgm:pt modelId="{CF97419B-1653-4404-8A25-A4EB2811914A}" type="pres">
      <dgm:prSet presAssocID="{C41ED6A4-512C-48AB-901D-671B73446005}" presName="sp" presStyleCnt="0"/>
      <dgm:spPr/>
    </dgm:pt>
    <dgm:pt modelId="{74B4E996-D144-43FA-9C7B-5183D295C315}" type="pres">
      <dgm:prSet presAssocID="{51A6936C-668E-4912-B1B4-BA2D45D3F624}" presName="linNode" presStyleCnt="0"/>
      <dgm:spPr/>
    </dgm:pt>
    <dgm:pt modelId="{1C763A21-352A-41D1-A2E2-E305DABA275D}" type="pres">
      <dgm:prSet presAssocID="{51A6936C-668E-4912-B1B4-BA2D45D3F624}" presName="parentText" presStyleLbl="node1" presStyleIdx="2" presStyleCnt="5">
        <dgm:presLayoutVars>
          <dgm:chMax val="1"/>
          <dgm:bulletEnabled val="1"/>
        </dgm:presLayoutVars>
      </dgm:prSet>
      <dgm:spPr/>
    </dgm:pt>
    <dgm:pt modelId="{A66EBD3D-E7C5-421C-B8B5-728648057DDC}" type="pres">
      <dgm:prSet presAssocID="{51A6936C-668E-4912-B1B4-BA2D45D3F624}" presName="descendantText" presStyleLbl="alignAccFollowNode1" presStyleIdx="2" presStyleCnt="5">
        <dgm:presLayoutVars>
          <dgm:bulletEnabled val="1"/>
        </dgm:presLayoutVars>
      </dgm:prSet>
      <dgm:spPr/>
    </dgm:pt>
    <dgm:pt modelId="{4D3735EA-64D5-44A4-9D60-787BDDA83D1A}" type="pres">
      <dgm:prSet presAssocID="{E68031D9-E3F9-439E-86FC-2A0A3A3988D0}" presName="sp" presStyleCnt="0"/>
      <dgm:spPr/>
    </dgm:pt>
    <dgm:pt modelId="{120DCED0-01FF-429D-8B4B-923E0875F75E}" type="pres">
      <dgm:prSet presAssocID="{928B5CB8-3545-4EE5-8BED-981D3C6157A5}" presName="linNode" presStyleCnt="0"/>
      <dgm:spPr/>
    </dgm:pt>
    <dgm:pt modelId="{B9324B26-5FF5-4FF7-9073-66103CBE8481}" type="pres">
      <dgm:prSet presAssocID="{928B5CB8-3545-4EE5-8BED-981D3C6157A5}" presName="parentText" presStyleLbl="node1" presStyleIdx="3" presStyleCnt="5">
        <dgm:presLayoutVars>
          <dgm:chMax val="1"/>
          <dgm:bulletEnabled val="1"/>
        </dgm:presLayoutVars>
      </dgm:prSet>
      <dgm:spPr/>
    </dgm:pt>
    <dgm:pt modelId="{95E0557D-F0A1-4F38-8083-55DE7503164F}" type="pres">
      <dgm:prSet presAssocID="{928B5CB8-3545-4EE5-8BED-981D3C6157A5}" presName="descendantText" presStyleLbl="alignAccFollowNode1" presStyleIdx="3" presStyleCnt="5">
        <dgm:presLayoutVars>
          <dgm:bulletEnabled val="1"/>
        </dgm:presLayoutVars>
      </dgm:prSet>
      <dgm:spPr/>
    </dgm:pt>
    <dgm:pt modelId="{45778206-8616-474E-973D-544999A425AE}" type="pres">
      <dgm:prSet presAssocID="{8EF545BA-8D8A-4813-A428-2F18D76E61FA}" presName="sp" presStyleCnt="0"/>
      <dgm:spPr/>
    </dgm:pt>
    <dgm:pt modelId="{FCC3272E-4325-4920-9373-7CDB192D9C02}" type="pres">
      <dgm:prSet presAssocID="{CE53B4FC-FB7B-4B9A-BEBA-4BC8D1EE664E}" presName="linNode" presStyleCnt="0"/>
      <dgm:spPr/>
    </dgm:pt>
    <dgm:pt modelId="{90408366-168D-45F7-A659-F0593584AE77}" type="pres">
      <dgm:prSet presAssocID="{CE53B4FC-FB7B-4B9A-BEBA-4BC8D1EE664E}" presName="parentText" presStyleLbl="node1" presStyleIdx="4" presStyleCnt="5">
        <dgm:presLayoutVars>
          <dgm:chMax val="1"/>
          <dgm:bulletEnabled val="1"/>
        </dgm:presLayoutVars>
      </dgm:prSet>
      <dgm:spPr/>
    </dgm:pt>
    <dgm:pt modelId="{7EC390F6-4EF8-4BB6-9647-E804C1A0D80D}" type="pres">
      <dgm:prSet presAssocID="{CE53B4FC-FB7B-4B9A-BEBA-4BC8D1EE664E}" presName="descendantText" presStyleLbl="alignAccFollowNode1" presStyleIdx="4" presStyleCnt="5">
        <dgm:presLayoutVars>
          <dgm:bulletEnabled val="1"/>
        </dgm:presLayoutVars>
      </dgm:prSet>
      <dgm:spPr/>
    </dgm:pt>
  </dgm:ptLst>
  <dgm:cxnLst>
    <dgm:cxn modelId="{3563A700-85E6-471D-B666-A3444782AF2F}" srcId="{81269538-BFC5-48BB-BEA1-D7AF1F385FD5}" destId="{CE53B4FC-FB7B-4B9A-BEBA-4BC8D1EE664E}" srcOrd="4" destOrd="0" parTransId="{4E94A4D1-9727-4BE1-AAC4-48D75AEB3CC8}" sibTransId="{B9B0D18C-3B33-4F29-890A-634BBCEEF8D7}"/>
    <dgm:cxn modelId="{56052809-46E4-4445-B520-94004C28BB9D}" srcId="{A7F7584C-6CC5-40A2-9566-2842A5DEA97A}" destId="{9D8DAFB6-C744-4BD6-B757-393BF647EBB6}" srcOrd="0" destOrd="0" parTransId="{17C1C47E-8D1A-404A-B227-B017391CB5F6}" sibTransId="{C9B44773-68B1-427B-B9CA-0AEA186B621E}"/>
    <dgm:cxn modelId="{A38C1039-CB78-4EBF-844F-7A838983E228}" type="presOf" srcId="{A7F7584C-6CC5-40A2-9566-2842A5DEA97A}" destId="{8A3FE5E4-2689-4041-B2C5-C63BC276A3EF}" srcOrd="0" destOrd="0" presId="urn:microsoft.com/office/officeart/2005/8/layout/vList5"/>
    <dgm:cxn modelId="{4A125640-2AEC-4699-8D16-13B7A4918A93}" srcId="{CE53B4FC-FB7B-4B9A-BEBA-4BC8D1EE664E}" destId="{7C03BB98-2CCC-46D8-8581-AC58A66B17C9}" srcOrd="0" destOrd="0" parTransId="{678AB57A-D711-4A65-AD1C-E73BDDB11A71}" sibTransId="{F442E4B5-E369-4189-BCB6-61F30A7EACE5}"/>
    <dgm:cxn modelId="{764A7F40-FC93-4B5E-82E4-B29F920B2D30}" srcId="{928B5CB8-3545-4EE5-8BED-981D3C6157A5}" destId="{95A524E6-8A71-49A1-AF74-29696A02028A}" srcOrd="0" destOrd="0" parTransId="{52C86CAF-440B-4BB7-BD46-805908EC2D17}" sibTransId="{EE0C23C2-8A0C-497A-A914-ED60FDCA930F}"/>
    <dgm:cxn modelId="{F9D2AA65-DC19-4755-AD5D-EBB14F0E6C2D}" type="presOf" srcId="{CE53B4FC-FB7B-4B9A-BEBA-4BC8D1EE664E}" destId="{90408366-168D-45F7-A659-F0593584AE77}" srcOrd="0" destOrd="0" presId="urn:microsoft.com/office/officeart/2005/8/layout/vList5"/>
    <dgm:cxn modelId="{1D59D94A-4BF7-417E-B49B-225C005839A9}" srcId="{51A6936C-668E-4912-B1B4-BA2D45D3F624}" destId="{2A9B6C90-9B70-4ED8-9084-8651413BB905}" srcOrd="0" destOrd="0" parTransId="{47C005B7-F5AA-4111-A87D-782B117A0259}" sibTransId="{54109FB3-0563-4B2C-BFF0-181E047427F8}"/>
    <dgm:cxn modelId="{6DF17F4D-4120-4DE8-8738-503F2519CD40}" type="presOf" srcId="{9D8DAFB6-C744-4BD6-B757-393BF647EBB6}" destId="{329ECF1A-78BE-41CB-B252-8011825B67CD}" srcOrd="0" destOrd="0" presId="urn:microsoft.com/office/officeart/2005/8/layout/vList5"/>
    <dgm:cxn modelId="{D51B6075-27E4-4292-9F89-0CC50DF21ED9}" type="presOf" srcId="{51A6936C-668E-4912-B1B4-BA2D45D3F624}" destId="{1C763A21-352A-41D1-A2E2-E305DABA275D}" srcOrd="0" destOrd="0" presId="urn:microsoft.com/office/officeart/2005/8/layout/vList5"/>
    <dgm:cxn modelId="{9E6BB655-7FE4-4F8D-B1D2-F885E60B8754}" srcId="{81269538-BFC5-48BB-BEA1-D7AF1F385FD5}" destId="{0D51337A-31FA-4717-B2BF-9243F96D2B9B}" srcOrd="0" destOrd="0" parTransId="{A9294D65-F371-46C8-A624-E557E9DF1A30}" sibTransId="{6799645E-F42F-43D8-B2EA-A1377D84D0B3}"/>
    <dgm:cxn modelId="{085D3777-7996-4375-B5FB-BFD96D1BF9E4}" srcId="{81269538-BFC5-48BB-BEA1-D7AF1F385FD5}" destId="{928B5CB8-3545-4EE5-8BED-981D3C6157A5}" srcOrd="3" destOrd="0" parTransId="{8452F8D0-82FD-4609-B6BD-446E31563D8A}" sibTransId="{8EF545BA-8D8A-4813-A428-2F18D76E61FA}"/>
    <dgm:cxn modelId="{C65EFE7A-5430-4917-89D2-D70BAF0289E3}" type="presOf" srcId="{2A9B6C90-9B70-4ED8-9084-8651413BB905}" destId="{A66EBD3D-E7C5-421C-B8B5-728648057DDC}" srcOrd="0" destOrd="0" presId="urn:microsoft.com/office/officeart/2005/8/layout/vList5"/>
    <dgm:cxn modelId="{A316347C-9D1A-43C6-BE2B-DC184440E1C9}" srcId="{0D51337A-31FA-4717-B2BF-9243F96D2B9B}" destId="{E40970FA-9468-4353-8343-FE5E2BEBB8B0}" srcOrd="0" destOrd="0" parTransId="{85FA6A33-9FA9-4134-A6A3-A5D4748A1779}" sibTransId="{04FF68DF-CF36-4D12-9ECE-A3519B0AC88A}"/>
    <dgm:cxn modelId="{53988784-A0E1-4D82-B36B-740DE83EB0C9}" type="presOf" srcId="{81269538-BFC5-48BB-BEA1-D7AF1F385FD5}" destId="{99FD7F24-5BB9-46E8-BB7C-4B477B73B815}" srcOrd="0" destOrd="0" presId="urn:microsoft.com/office/officeart/2005/8/layout/vList5"/>
    <dgm:cxn modelId="{993E0796-DCBD-4EB2-9BAB-4437E125DA45}" type="presOf" srcId="{E40970FA-9468-4353-8343-FE5E2BEBB8B0}" destId="{6FB9694A-6C63-4B23-90F6-4F208C00D399}" srcOrd="0" destOrd="0" presId="urn:microsoft.com/office/officeart/2005/8/layout/vList5"/>
    <dgm:cxn modelId="{000FE2BB-9FE6-4965-ADF5-E3E85B644286}" srcId="{81269538-BFC5-48BB-BEA1-D7AF1F385FD5}" destId="{51A6936C-668E-4912-B1B4-BA2D45D3F624}" srcOrd="2" destOrd="0" parTransId="{8F7D40F1-9723-47F5-BFD2-340696378D49}" sibTransId="{E68031D9-E3F9-439E-86FC-2A0A3A3988D0}"/>
    <dgm:cxn modelId="{F68422C1-CD34-4DED-AA4B-85EFFF4FE933}" srcId="{81269538-BFC5-48BB-BEA1-D7AF1F385FD5}" destId="{A7F7584C-6CC5-40A2-9566-2842A5DEA97A}" srcOrd="1" destOrd="0" parTransId="{581272CD-5908-4C17-8E9B-8BF6DCE43C3E}" sibTransId="{C41ED6A4-512C-48AB-901D-671B73446005}"/>
    <dgm:cxn modelId="{02B1C3C3-F2D2-4C80-8962-E0C9B39A6EF4}" type="presOf" srcId="{0D51337A-31FA-4717-B2BF-9243F96D2B9B}" destId="{3230722F-B757-4673-BD2F-9D4BAB5CEE8D}" srcOrd="0" destOrd="0" presId="urn:microsoft.com/office/officeart/2005/8/layout/vList5"/>
    <dgm:cxn modelId="{A44DF6E5-2150-478D-AAB9-24BC6742BCEE}" type="presOf" srcId="{928B5CB8-3545-4EE5-8BED-981D3C6157A5}" destId="{B9324B26-5FF5-4FF7-9073-66103CBE8481}" srcOrd="0" destOrd="0" presId="urn:microsoft.com/office/officeart/2005/8/layout/vList5"/>
    <dgm:cxn modelId="{66EBA0EC-F77C-4ABE-8815-8C8F4F6ACAB5}" type="presOf" srcId="{95A524E6-8A71-49A1-AF74-29696A02028A}" destId="{95E0557D-F0A1-4F38-8083-55DE7503164F}" srcOrd="0" destOrd="0" presId="urn:microsoft.com/office/officeart/2005/8/layout/vList5"/>
    <dgm:cxn modelId="{C62CC7FD-F498-4AC2-A9E8-5C4FB46ECE91}" type="presOf" srcId="{7C03BB98-2CCC-46D8-8581-AC58A66B17C9}" destId="{7EC390F6-4EF8-4BB6-9647-E804C1A0D80D}" srcOrd="0" destOrd="0" presId="urn:microsoft.com/office/officeart/2005/8/layout/vList5"/>
    <dgm:cxn modelId="{45435F90-22A5-4C03-B101-FD4577E8A794}" type="presParOf" srcId="{99FD7F24-5BB9-46E8-BB7C-4B477B73B815}" destId="{BBAB8945-0B00-4547-92CF-AE59FDD0EF39}" srcOrd="0" destOrd="0" presId="urn:microsoft.com/office/officeart/2005/8/layout/vList5"/>
    <dgm:cxn modelId="{B399DCC2-FF40-4D75-A2A7-A495D4AF2387}" type="presParOf" srcId="{BBAB8945-0B00-4547-92CF-AE59FDD0EF39}" destId="{3230722F-B757-4673-BD2F-9D4BAB5CEE8D}" srcOrd="0" destOrd="0" presId="urn:microsoft.com/office/officeart/2005/8/layout/vList5"/>
    <dgm:cxn modelId="{4A0749A4-83B7-4DF9-BA0E-5506B76F10A1}" type="presParOf" srcId="{BBAB8945-0B00-4547-92CF-AE59FDD0EF39}" destId="{6FB9694A-6C63-4B23-90F6-4F208C00D399}" srcOrd="1" destOrd="0" presId="urn:microsoft.com/office/officeart/2005/8/layout/vList5"/>
    <dgm:cxn modelId="{26C2F444-58E5-4B3C-A169-EBC64ABE0EE9}" type="presParOf" srcId="{99FD7F24-5BB9-46E8-BB7C-4B477B73B815}" destId="{3E4AEBB9-D07D-412D-A9F3-5F50CE85FF20}" srcOrd="1" destOrd="0" presId="urn:microsoft.com/office/officeart/2005/8/layout/vList5"/>
    <dgm:cxn modelId="{FB2D3183-70C6-44DD-875A-CC09A2C89FEB}" type="presParOf" srcId="{99FD7F24-5BB9-46E8-BB7C-4B477B73B815}" destId="{C60E4332-AB2E-4201-AF29-E3D9D2CE99DD}" srcOrd="2" destOrd="0" presId="urn:microsoft.com/office/officeart/2005/8/layout/vList5"/>
    <dgm:cxn modelId="{B9D84324-BE5B-4514-8201-6B25BE814C19}" type="presParOf" srcId="{C60E4332-AB2E-4201-AF29-E3D9D2CE99DD}" destId="{8A3FE5E4-2689-4041-B2C5-C63BC276A3EF}" srcOrd="0" destOrd="0" presId="urn:microsoft.com/office/officeart/2005/8/layout/vList5"/>
    <dgm:cxn modelId="{62F196CC-DD4E-41F1-95F6-0E80E18CA40A}" type="presParOf" srcId="{C60E4332-AB2E-4201-AF29-E3D9D2CE99DD}" destId="{329ECF1A-78BE-41CB-B252-8011825B67CD}" srcOrd="1" destOrd="0" presId="urn:microsoft.com/office/officeart/2005/8/layout/vList5"/>
    <dgm:cxn modelId="{902C8576-A8E1-4C1E-B647-4F0EFC878EDE}" type="presParOf" srcId="{99FD7F24-5BB9-46E8-BB7C-4B477B73B815}" destId="{CF97419B-1653-4404-8A25-A4EB2811914A}" srcOrd="3" destOrd="0" presId="urn:microsoft.com/office/officeart/2005/8/layout/vList5"/>
    <dgm:cxn modelId="{C0AE58B2-3BCF-4A17-9962-82AF5DB00A66}" type="presParOf" srcId="{99FD7F24-5BB9-46E8-BB7C-4B477B73B815}" destId="{74B4E996-D144-43FA-9C7B-5183D295C315}" srcOrd="4" destOrd="0" presId="urn:microsoft.com/office/officeart/2005/8/layout/vList5"/>
    <dgm:cxn modelId="{CC23B1CA-2592-479D-988C-BB870D7E9EC9}" type="presParOf" srcId="{74B4E996-D144-43FA-9C7B-5183D295C315}" destId="{1C763A21-352A-41D1-A2E2-E305DABA275D}" srcOrd="0" destOrd="0" presId="urn:microsoft.com/office/officeart/2005/8/layout/vList5"/>
    <dgm:cxn modelId="{477107E6-023C-4B3F-96EF-D2D5DA516C5C}" type="presParOf" srcId="{74B4E996-D144-43FA-9C7B-5183D295C315}" destId="{A66EBD3D-E7C5-421C-B8B5-728648057DDC}" srcOrd="1" destOrd="0" presId="urn:microsoft.com/office/officeart/2005/8/layout/vList5"/>
    <dgm:cxn modelId="{933347A6-BCAF-495A-96A7-208A97A1751A}" type="presParOf" srcId="{99FD7F24-5BB9-46E8-BB7C-4B477B73B815}" destId="{4D3735EA-64D5-44A4-9D60-787BDDA83D1A}" srcOrd="5" destOrd="0" presId="urn:microsoft.com/office/officeart/2005/8/layout/vList5"/>
    <dgm:cxn modelId="{677D4939-AE22-4645-A75D-BD07DA38E78F}" type="presParOf" srcId="{99FD7F24-5BB9-46E8-BB7C-4B477B73B815}" destId="{120DCED0-01FF-429D-8B4B-923E0875F75E}" srcOrd="6" destOrd="0" presId="urn:microsoft.com/office/officeart/2005/8/layout/vList5"/>
    <dgm:cxn modelId="{AF6385C2-1319-4602-9D19-9A89E6EBF57F}" type="presParOf" srcId="{120DCED0-01FF-429D-8B4B-923E0875F75E}" destId="{B9324B26-5FF5-4FF7-9073-66103CBE8481}" srcOrd="0" destOrd="0" presId="urn:microsoft.com/office/officeart/2005/8/layout/vList5"/>
    <dgm:cxn modelId="{16466152-551A-417E-9EB3-4C0FC3867902}" type="presParOf" srcId="{120DCED0-01FF-429D-8B4B-923E0875F75E}" destId="{95E0557D-F0A1-4F38-8083-55DE7503164F}" srcOrd="1" destOrd="0" presId="urn:microsoft.com/office/officeart/2005/8/layout/vList5"/>
    <dgm:cxn modelId="{3D1A0B31-D980-475C-91FE-85023565E812}" type="presParOf" srcId="{99FD7F24-5BB9-46E8-BB7C-4B477B73B815}" destId="{45778206-8616-474E-973D-544999A425AE}" srcOrd="7" destOrd="0" presId="urn:microsoft.com/office/officeart/2005/8/layout/vList5"/>
    <dgm:cxn modelId="{8A50E20E-93CF-4558-B7B0-FE4E7A965AB7}" type="presParOf" srcId="{99FD7F24-5BB9-46E8-BB7C-4B477B73B815}" destId="{FCC3272E-4325-4920-9373-7CDB192D9C02}" srcOrd="8" destOrd="0" presId="urn:microsoft.com/office/officeart/2005/8/layout/vList5"/>
    <dgm:cxn modelId="{FF59FB55-2013-4A82-B34A-FE722B3DE15F}" type="presParOf" srcId="{FCC3272E-4325-4920-9373-7CDB192D9C02}" destId="{90408366-168D-45F7-A659-F0593584AE77}" srcOrd="0" destOrd="0" presId="urn:microsoft.com/office/officeart/2005/8/layout/vList5"/>
    <dgm:cxn modelId="{F0A9E78A-8C22-4789-A314-1D2FE7E905BB}" type="presParOf" srcId="{FCC3272E-4325-4920-9373-7CDB192D9C02}" destId="{7EC390F6-4EF8-4BB6-9647-E804C1A0D80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9694A-6C63-4B23-90F6-4F208C00D399}">
      <dsp:nvSpPr>
        <dsp:cNvPr id="0" name=""/>
        <dsp:cNvSpPr/>
      </dsp:nvSpPr>
      <dsp:spPr>
        <a:xfrm rot="5400000">
          <a:off x="5288887" y="-2142972"/>
          <a:ext cx="879965" cy="5391877"/>
        </a:xfrm>
        <a:prstGeom prst="round2Same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Tahoma" panose="020B0604030504040204" pitchFamily="34" charset="0"/>
              <a:ea typeface="Tahoma" panose="020B0604030504040204" pitchFamily="34" charset="0"/>
              <a:cs typeface="Tahoma" panose="020B0604030504040204" pitchFamily="34" charset="0"/>
            </a:rPr>
            <a:t>Must be completed every 5 years or if equipment changes have been made</a:t>
          </a:r>
        </a:p>
      </dsp:txBody>
      <dsp:txXfrm rot="-5400000">
        <a:off x="3032931" y="155940"/>
        <a:ext cx="5348921" cy="794053"/>
      </dsp:txXfrm>
    </dsp:sp>
    <dsp:sp modelId="{3230722F-B757-4673-BD2F-9D4BAB5CEE8D}">
      <dsp:nvSpPr>
        <dsp:cNvPr id="0" name=""/>
        <dsp:cNvSpPr/>
      </dsp:nvSpPr>
      <dsp:spPr>
        <a:xfrm>
          <a:off x="0" y="2988"/>
          <a:ext cx="3032931" cy="109995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Tahoma" panose="020B0604030504040204" pitchFamily="34" charset="0"/>
              <a:ea typeface="Tahoma" panose="020B0604030504040204" pitchFamily="34" charset="0"/>
              <a:cs typeface="Tahoma" panose="020B0604030504040204" pitchFamily="34" charset="0"/>
            </a:rPr>
            <a:t>Site Risk Assessment</a:t>
          </a:r>
        </a:p>
      </dsp:txBody>
      <dsp:txXfrm>
        <a:off x="53695" y="56683"/>
        <a:ext cx="2925541" cy="992566"/>
      </dsp:txXfrm>
    </dsp:sp>
    <dsp:sp modelId="{329ECF1A-78BE-41CB-B252-8011825B67CD}">
      <dsp:nvSpPr>
        <dsp:cNvPr id="0" name=""/>
        <dsp:cNvSpPr/>
      </dsp:nvSpPr>
      <dsp:spPr>
        <a:xfrm rot="5400000">
          <a:off x="5072079" y="-884166"/>
          <a:ext cx="1302392" cy="5386612"/>
        </a:xfrm>
        <a:prstGeom prst="round2Same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Tahoma" panose="020B0604030504040204" pitchFamily="34" charset="0"/>
              <a:ea typeface="Tahoma" panose="020B0604030504040204" pitchFamily="34" charset="0"/>
              <a:cs typeface="Tahoma" panose="020B0604030504040204" pitchFamily="34" charset="0"/>
            </a:rPr>
            <a:t>NFPA 70E Arc Flash Training for all employees who work with over 50v and is done every 3 years. First Aid, CPR and AED Training is also required every two years.</a:t>
          </a:r>
        </a:p>
      </dsp:txBody>
      <dsp:txXfrm rot="-5400000">
        <a:off x="3029969" y="1221522"/>
        <a:ext cx="5323034" cy="1175236"/>
      </dsp:txXfrm>
    </dsp:sp>
    <dsp:sp modelId="{8A3FE5E4-2689-4041-B2C5-C63BC276A3EF}">
      <dsp:nvSpPr>
        <dsp:cNvPr id="0" name=""/>
        <dsp:cNvSpPr/>
      </dsp:nvSpPr>
      <dsp:spPr>
        <a:xfrm>
          <a:off x="0" y="1259161"/>
          <a:ext cx="3029969" cy="109995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latin typeface="Tahoma" panose="020B0604030504040204" pitchFamily="34" charset="0"/>
              <a:ea typeface="Tahoma" panose="020B0604030504040204" pitchFamily="34" charset="0"/>
              <a:cs typeface="Tahoma" panose="020B0604030504040204" pitchFamily="34" charset="0"/>
            </a:rPr>
            <a:t>Training </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53695" y="1312856"/>
        <a:ext cx="2922579" cy="992566"/>
      </dsp:txXfrm>
    </dsp:sp>
    <dsp:sp modelId="{A66EBD3D-E7C5-421C-B8B5-728648057DDC}">
      <dsp:nvSpPr>
        <dsp:cNvPr id="0" name=""/>
        <dsp:cNvSpPr/>
      </dsp:nvSpPr>
      <dsp:spPr>
        <a:xfrm rot="5400000">
          <a:off x="5288887" y="369373"/>
          <a:ext cx="879965" cy="5391877"/>
        </a:xfrm>
        <a:prstGeom prst="round2Same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Tahoma" panose="020B0604030504040204" pitchFamily="34" charset="0"/>
              <a:ea typeface="Tahoma" panose="020B0604030504040204" pitchFamily="34" charset="0"/>
              <a:cs typeface="Tahoma" panose="020B0604030504040204" pitchFamily="34" charset="0"/>
            </a:rPr>
            <a:t>Must provide correct PPE and FRC</a:t>
          </a:r>
        </a:p>
      </dsp:txBody>
      <dsp:txXfrm rot="-5400000">
        <a:off x="3032931" y="2668285"/>
        <a:ext cx="5348921" cy="794053"/>
      </dsp:txXfrm>
    </dsp:sp>
    <dsp:sp modelId="{1C763A21-352A-41D1-A2E2-E305DABA275D}">
      <dsp:nvSpPr>
        <dsp:cNvPr id="0" name=""/>
        <dsp:cNvSpPr/>
      </dsp:nvSpPr>
      <dsp:spPr>
        <a:xfrm>
          <a:off x="0" y="2515333"/>
          <a:ext cx="3032931" cy="109995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latin typeface="Tahoma" panose="020B0604030504040204" pitchFamily="34" charset="0"/>
              <a:ea typeface="Tahoma" panose="020B0604030504040204" pitchFamily="34" charset="0"/>
              <a:cs typeface="Tahoma" panose="020B0604030504040204" pitchFamily="34" charset="0"/>
            </a:rPr>
            <a:t>PPE / FRC</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53695" y="2569028"/>
        <a:ext cx="2925541" cy="992566"/>
      </dsp:txXfrm>
    </dsp:sp>
    <dsp:sp modelId="{95E0557D-F0A1-4F38-8083-55DE7503164F}">
      <dsp:nvSpPr>
        <dsp:cNvPr id="0" name=""/>
        <dsp:cNvSpPr/>
      </dsp:nvSpPr>
      <dsp:spPr>
        <a:xfrm rot="5400000">
          <a:off x="5288887" y="1524327"/>
          <a:ext cx="879965" cy="5391877"/>
        </a:xfrm>
        <a:prstGeom prst="round2Same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Tahoma" panose="020B0604030504040204" pitchFamily="34" charset="0"/>
              <a:ea typeface="Tahoma" panose="020B0604030504040204" pitchFamily="34" charset="0"/>
              <a:cs typeface="Tahoma" panose="020B0604030504040204" pitchFamily="34" charset="0"/>
            </a:rPr>
            <a:t>Updated Labels must be on all equipment that poses an Arc flash risk (3 phase)</a:t>
          </a:r>
        </a:p>
      </dsp:txBody>
      <dsp:txXfrm rot="-5400000">
        <a:off x="3032931" y="3823239"/>
        <a:ext cx="5348921" cy="794053"/>
      </dsp:txXfrm>
    </dsp:sp>
    <dsp:sp modelId="{B9324B26-5FF5-4FF7-9073-66103CBE8481}">
      <dsp:nvSpPr>
        <dsp:cNvPr id="0" name=""/>
        <dsp:cNvSpPr/>
      </dsp:nvSpPr>
      <dsp:spPr>
        <a:xfrm>
          <a:off x="0" y="3670288"/>
          <a:ext cx="3032931" cy="109995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a:latin typeface="Tahoma" panose="020B0604030504040204" pitchFamily="34" charset="0"/>
              <a:ea typeface="Tahoma" panose="020B0604030504040204" pitchFamily="34" charset="0"/>
              <a:cs typeface="Tahoma" panose="020B0604030504040204" pitchFamily="34" charset="0"/>
            </a:rPr>
            <a:t>Warning Labels</a:t>
          </a:r>
          <a:endParaRPr lang="en-US" sz="3100" kern="1200" dirty="0">
            <a:latin typeface="Tahoma" panose="020B0604030504040204" pitchFamily="34" charset="0"/>
            <a:ea typeface="Tahoma" panose="020B0604030504040204" pitchFamily="34" charset="0"/>
            <a:cs typeface="Tahoma" panose="020B0604030504040204" pitchFamily="34" charset="0"/>
          </a:endParaRPr>
        </a:p>
      </dsp:txBody>
      <dsp:txXfrm>
        <a:off x="53695" y="3723983"/>
        <a:ext cx="2925541" cy="992566"/>
      </dsp:txXfrm>
    </dsp:sp>
    <dsp:sp modelId="{7EC390F6-4EF8-4BB6-9647-E804C1A0D80D}">
      <dsp:nvSpPr>
        <dsp:cNvPr id="0" name=""/>
        <dsp:cNvSpPr/>
      </dsp:nvSpPr>
      <dsp:spPr>
        <a:xfrm rot="5400000">
          <a:off x="5288887" y="2679282"/>
          <a:ext cx="879965" cy="5391877"/>
        </a:xfrm>
        <a:prstGeom prst="round2Same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SzPct val="138000"/>
            <a:buFont typeface="Arial" panose="020B0604020202020204" pitchFamily="34" charset="0"/>
            <a:buChar char="•"/>
          </a:pPr>
          <a:r>
            <a:rPr lang="en-US" sz="2000" kern="1200">
              <a:latin typeface="Tahoma" panose="020B0604030504040204" pitchFamily="34" charset="0"/>
              <a:ea typeface="Tahoma" panose="020B0604030504040204" pitchFamily="34" charset="0"/>
              <a:cs typeface="Tahoma" panose="020B0604030504040204" pitchFamily="34" charset="0"/>
            </a:rPr>
            <a:t>Needs to be reviewed and updated every 3 years </a:t>
          </a:r>
          <a:endParaRPr lang="en-US" sz="2000" kern="1200" dirty="0">
            <a:latin typeface="Tahoma" panose="020B0604030504040204" pitchFamily="34" charset="0"/>
            <a:ea typeface="Tahoma" panose="020B0604030504040204" pitchFamily="34" charset="0"/>
            <a:cs typeface="Tahoma" panose="020B0604030504040204" pitchFamily="34" charset="0"/>
          </a:endParaRPr>
        </a:p>
      </dsp:txBody>
      <dsp:txXfrm rot="-5400000">
        <a:off x="3032931" y="4978194"/>
        <a:ext cx="5348921" cy="794053"/>
      </dsp:txXfrm>
    </dsp:sp>
    <dsp:sp modelId="{90408366-168D-45F7-A659-F0593584AE77}">
      <dsp:nvSpPr>
        <dsp:cNvPr id="0" name=""/>
        <dsp:cNvSpPr/>
      </dsp:nvSpPr>
      <dsp:spPr>
        <a:xfrm>
          <a:off x="0" y="4825242"/>
          <a:ext cx="3032931" cy="109995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rPr>
            <a:t>Electrical Safety Program (ESP)</a:t>
          </a:r>
        </a:p>
      </dsp:txBody>
      <dsp:txXfrm>
        <a:off x="53695" y="4878937"/>
        <a:ext cx="2925541" cy="9925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519F58-03BD-4062-B9EC-5FA4579FE5FB}"/>
              </a:ext>
            </a:extLst>
          </p:cNvPr>
          <p:cNvSpPr>
            <a:spLocks noGrp="1"/>
          </p:cNvSpPr>
          <p:nvPr>
            <p:ph type="hdr" sz="quarter"/>
          </p:nvPr>
        </p:nvSpPr>
        <p:spPr>
          <a:xfrm>
            <a:off x="0" y="0"/>
            <a:ext cx="3038475" cy="465138"/>
          </a:xfrm>
          <a:prstGeom prst="rect">
            <a:avLst/>
          </a:prstGeom>
        </p:spPr>
        <p:txBody>
          <a:bodyPr vert="horz" lIns="93164" tIns="46582" rIns="93164" bIns="46582"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9A96473B-3C3D-4FE8-BA31-84D63C5311E8}"/>
              </a:ext>
            </a:extLst>
          </p:cNvPr>
          <p:cNvSpPr>
            <a:spLocks noGrp="1"/>
          </p:cNvSpPr>
          <p:nvPr>
            <p:ph type="dt" idx="1"/>
          </p:nvPr>
        </p:nvSpPr>
        <p:spPr>
          <a:xfrm>
            <a:off x="3970338" y="0"/>
            <a:ext cx="3038475" cy="465138"/>
          </a:xfrm>
          <a:prstGeom prst="rect">
            <a:avLst/>
          </a:prstGeom>
        </p:spPr>
        <p:txBody>
          <a:bodyPr vert="horz" lIns="93164" tIns="46582" rIns="93164" bIns="46582" rtlCol="0"/>
          <a:lstStyle>
            <a:lvl1pPr algn="r" eaLnBrk="1" fontAlgn="auto" hangingPunct="1">
              <a:spcBef>
                <a:spcPts val="0"/>
              </a:spcBef>
              <a:spcAft>
                <a:spcPts val="0"/>
              </a:spcAft>
              <a:defRPr sz="1200">
                <a:latin typeface="+mn-lt"/>
                <a:cs typeface="+mn-cs"/>
              </a:defRPr>
            </a:lvl1pPr>
          </a:lstStyle>
          <a:p>
            <a:pPr>
              <a:defRPr/>
            </a:pPr>
            <a:fld id="{7B5E1091-5ABC-4D96-8D73-27F3C48B460C}" type="datetimeFigureOut">
              <a:rPr lang="en-US"/>
              <a:pPr>
                <a:defRPr/>
              </a:pPr>
              <a:t>1/11/2024</a:t>
            </a:fld>
            <a:endParaRPr lang="en-US"/>
          </a:p>
        </p:txBody>
      </p:sp>
      <p:sp>
        <p:nvSpPr>
          <p:cNvPr id="4" name="Slide Image Placeholder 3">
            <a:extLst>
              <a:ext uri="{FF2B5EF4-FFF2-40B4-BE49-F238E27FC236}">
                <a16:creationId xmlns:a16="http://schemas.microsoft.com/office/drawing/2014/main" id="{32F73DC2-BF53-427C-8390-DB3B25833B73}"/>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pPr lvl="0"/>
            <a:endParaRPr lang="en-US" noProof="0"/>
          </a:p>
        </p:txBody>
      </p:sp>
      <p:sp>
        <p:nvSpPr>
          <p:cNvPr id="5" name="Notes Placeholder 4">
            <a:extLst>
              <a:ext uri="{FF2B5EF4-FFF2-40B4-BE49-F238E27FC236}">
                <a16:creationId xmlns:a16="http://schemas.microsoft.com/office/drawing/2014/main" id="{A1B1334E-47DA-436F-B37C-A42A72B4D4FC}"/>
              </a:ext>
            </a:extLst>
          </p:cNvPr>
          <p:cNvSpPr>
            <a:spLocks noGrp="1"/>
          </p:cNvSpPr>
          <p:nvPr>
            <p:ph type="body" sz="quarter" idx="3"/>
          </p:nvPr>
        </p:nvSpPr>
        <p:spPr>
          <a:xfrm>
            <a:off x="701675" y="4416425"/>
            <a:ext cx="5607050" cy="4183063"/>
          </a:xfrm>
          <a:prstGeom prst="rect">
            <a:avLst/>
          </a:prstGeom>
        </p:spPr>
        <p:txBody>
          <a:bodyPr vert="horz" lIns="93164" tIns="46582" rIns="93164" bIns="4658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D212355-8C4C-4AB0-B304-C31C73A1020C}"/>
              </a:ext>
            </a:extLst>
          </p:cNvPr>
          <p:cNvSpPr>
            <a:spLocks noGrp="1"/>
          </p:cNvSpPr>
          <p:nvPr>
            <p:ph type="ftr" sz="quarter" idx="4"/>
          </p:nvPr>
        </p:nvSpPr>
        <p:spPr>
          <a:xfrm>
            <a:off x="0" y="8829675"/>
            <a:ext cx="3038475" cy="465138"/>
          </a:xfrm>
          <a:prstGeom prst="rect">
            <a:avLst/>
          </a:prstGeom>
        </p:spPr>
        <p:txBody>
          <a:bodyPr vert="horz" lIns="93164" tIns="46582" rIns="93164" bIns="46582"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251FA83A-9309-45B0-B936-23D3C93792C5}"/>
              </a:ext>
            </a:extLst>
          </p:cNvPr>
          <p:cNvSpPr>
            <a:spLocks noGrp="1"/>
          </p:cNvSpPr>
          <p:nvPr>
            <p:ph type="sldNum" sz="quarter" idx="5"/>
          </p:nvPr>
        </p:nvSpPr>
        <p:spPr>
          <a:xfrm>
            <a:off x="3970338" y="8829675"/>
            <a:ext cx="3038475" cy="465138"/>
          </a:xfrm>
          <a:prstGeom prst="rect">
            <a:avLst/>
          </a:prstGeom>
        </p:spPr>
        <p:txBody>
          <a:bodyPr vert="horz" wrap="square" lIns="93164" tIns="46582" rIns="93164" bIns="46582"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551C107-74BA-4B3A-AB5F-075EBE1F66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ACC40EA-47AB-4376-8FE4-39B2176A4E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222FD8F-FC33-4427-B0D9-9AD23CC6BD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Thank you for this time with you all and I love being surrounded by others in Safety!   ASSP is the gold standard for safety professionals .  Cintas attends the yearly ASSP National Convention and have a long history of partnering with ASSP. and I’m a member of the local chapter NW Chapter in the Twin Cities.  </a:t>
            </a:r>
          </a:p>
        </p:txBody>
      </p:sp>
      <p:sp>
        <p:nvSpPr>
          <p:cNvPr id="28676" name="Slide Number Placeholder 3">
            <a:extLst>
              <a:ext uri="{FF2B5EF4-FFF2-40B4-BE49-F238E27FC236}">
                <a16:creationId xmlns:a16="http://schemas.microsoft.com/office/drawing/2014/main" id="{F046B4A1-817B-4326-892E-97A0986C63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7FFA096D-8BA6-4CAA-9C8F-8355F11CC5FC}"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After learning and seeing one of these Electric Arc Flash event,  you're probably saying to yourself.  "Surely the government has rules to protect workers from this hazard".  </a:t>
            </a:r>
            <a:endParaRPr lang="en-US" b="1"/>
          </a:p>
          <a:p>
            <a:endParaRPr lang="en-US" b="1">
              <a:cs typeface="Calibri" panose="020F0502020204030204"/>
            </a:endParaRPr>
          </a:p>
          <a:p>
            <a:r>
              <a:rPr lang="en-US" b="1">
                <a:cs typeface="Calibri" panose="020F0502020204030204"/>
              </a:rPr>
              <a:t>You would be right.  OSHA and NFPA work together protect workers from this dangerous threat.</a:t>
            </a:r>
          </a:p>
          <a:p>
            <a:endParaRPr lang="en-US" b="1"/>
          </a:p>
          <a:p>
            <a:r>
              <a:rPr lang="en-US" b="1"/>
              <a:t>Enter NFPA 70e</a:t>
            </a:r>
            <a:endParaRPr lang="en-US">
              <a:cs typeface="Calibri"/>
            </a:endParaRPr>
          </a:p>
          <a:p>
            <a:r>
              <a:rPr lang="en-US"/>
              <a:t> </a:t>
            </a:r>
            <a:endParaRPr lang="en-US">
              <a:cs typeface="Calibri"/>
            </a:endParaRPr>
          </a:p>
          <a:p>
            <a:r>
              <a:rPr lang="en-US"/>
              <a:t>NFPA 70e is an industry standard recognized by OSHA covering electrical safety in the workplace.</a:t>
            </a:r>
          </a:p>
          <a:p>
            <a:endParaRPr lang="en-US"/>
          </a:p>
          <a:p>
            <a:r>
              <a:rPr lang="en-US"/>
              <a:t>NFPA is the National Fire Protection Association.  Its members are comprised of companies that use electricity like, Shell Oil, Schneider Electric, General Motors and many more, manufacturers of PPE and the laboratories that test that PPE.   </a:t>
            </a:r>
          </a:p>
          <a:p>
            <a:endParaRPr lang="en-US"/>
          </a:p>
          <a:p>
            <a:r>
              <a:rPr lang="en-US"/>
              <a:t>This diverse group of representatives write and update NFPA 70e and release those updates every 3 years.   The latest update NFPA 70e – 2021 edition was just released in October of 2020.</a:t>
            </a:r>
          </a:p>
          <a:p>
            <a:endParaRPr lang="en-US"/>
          </a:p>
          <a:p>
            <a:r>
              <a:rPr lang="en-US"/>
              <a:t>NFPA 70e is not the law, however NFPA 70e is recognized by OSHA as the industry standard for electrical safety in workplace.  In the event of an injury investigation, OSHA can site failure to follow NFPA 70e when levying fines.  </a:t>
            </a:r>
          </a:p>
          <a:p>
            <a:endParaRPr lang="en-US" b="1" i="1"/>
          </a:p>
          <a:p>
            <a:r>
              <a:rPr lang="en-US" b="1" i="1"/>
              <a:t>Think of OSHA as the destination…..and NFPA 70E as the GPS/Roadmap.</a:t>
            </a:r>
            <a:r>
              <a:rPr lang="en-US"/>
              <a:t> </a:t>
            </a:r>
            <a:endParaRPr lang="en-US">
              <a:cs typeface="Calibri"/>
            </a:endParaRPr>
          </a:p>
          <a:p>
            <a:endParaRPr lang="en-US"/>
          </a:p>
          <a:p>
            <a:r>
              <a:rPr lang="en-US"/>
              <a:t>So, OSHA tells companies they need to protect their workers from electrical hazards (the destination).  NFPA 70e shows companies the steps to follow (the roadmap) create policies and procedures in order protect their companies from the electrical hazards.</a:t>
            </a:r>
          </a:p>
          <a:p>
            <a:endParaRPr lang="en-US"/>
          </a:p>
          <a:p>
            <a:r>
              <a:rPr lang="en-US" b="1" i="1"/>
              <a:t>(pause and poll audience for understanding)</a:t>
            </a:r>
            <a:endParaRPr lang="en-US"/>
          </a:p>
          <a:p>
            <a:endParaRPr lang="en-US" b="1" i="1"/>
          </a:p>
          <a:p>
            <a:r>
              <a:rPr lang="en-US"/>
              <a:t>Does that make sense?</a:t>
            </a:r>
          </a:p>
          <a:p>
            <a:endParaRPr lang="en-US"/>
          </a:p>
          <a:p>
            <a:r>
              <a:rPr lang="en-US"/>
              <a:t>So, let me ask a question, does the NFPA have the ability to levy fines?</a:t>
            </a:r>
          </a:p>
          <a:p>
            <a:endParaRPr lang="en-US"/>
          </a:p>
          <a:p>
            <a:r>
              <a:rPr lang="en-US"/>
              <a:t>Another way to the put it is the Shall and How.  OSHA says you SHALL protect your workers for electrical hazards and NFPA 70e shows you HOW to protect your workers.</a:t>
            </a:r>
          </a:p>
          <a:p>
            <a:endParaRPr lang="en-US">
              <a:cs typeface="Calibri"/>
            </a:endParaRPr>
          </a:p>
        </p:txBody>
      </p:sp>
      <p:sp>
        <p:nvSpPr>
          <p:cNvPr id="4" name="Slide Number Placeholder 3"/>
          <p:cNvSpPr>
            <a:spLocks noGrp="1"/>
          </p:cNvSpPr>
          <p:nvPr>
            <p:ph type="sldNum" sz="quarter" idx="5"/>
          </p:nvPr>
        </p:nvSpPr>
        <p:spPr/>
        <p:txBody>
          <a:bodyPr/>
          <a:lstStyle/>
          <a:p>
            <a:fld id="{9789C216-9555-48E2-8C3B-4A6FEA2B0A37}" type="slidenum">
              <a:rPr lang="en-US" smtClean="0"/>
              <a:t>16</a:t>
            </a:fld>
            <a:endParaRPr lang="en-US"/>
          </a:p>
        </p:txBody>
      </p:sp>
    </p:spTree>
    <p:extLst>
      <p:ext uri="{BB962C8B-B14F-4D97-AF65-F5344CB8AC3E}">
        <p14:creationId xmlns:p14="http://schemas.microsoft.com/office/powerpoint/2010/main" val="1675058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FD7B3F8B-CE91-41F1-8B10-C2F84517B0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DCCB59D-55CB-4FDB-B6F3-31EE1E245B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daily wear program is a individual issued FR/AR clothing program for your employee and it’s clean and ready daily.  Typically a shirt and pant combo.  The employee will have enough sets for them to work each week without rewearing that week.  Employees don’t have to worry about switching clothes when they go do their work. They will also have a head and hand kit issued to them individually.  </a:t>
            </a:r>
          </a:p>
          <a:p>
            <a:endParaRPr lang="en-US" altLang="en-US"/>
          </a:p>
          <a:p>
            <a:r>
              <a:rPr lang="en-US" altLang="en-US"/>
              <a:t> A task based program is typically a coverall and head and hand kit.  And typically shared among employees.  Typically they will either put on some of the kit or none as they have done the job a million times.  This is where Annex Q in 2018 came into play with human error factored into your electrical safety program.  Many tell me they have a policy of what their electrical team has to do but have very little oversight and trust their employees will make the right decision 100% of the time.  Think about this.  Your electrical maintenance employee is working on the 3</a:t>
            </a:r>
            <a:r>
              <a:rPr lang="en-US" altLang="en-US" baseline="30000"/>
              <a:t>rd</a:t>
            </a:r>
            <a:r>
              <a:rPr lang="en-US" altLang="en-US"/>
              <a:t> floor of a building and they have a task kit with them but it’s in the truck.  They have open a panel and it’s January in Minnesota and it’s -20 and your employee has done this job many times.  Do you think they will take the time to go down 3 flights of stairs go outside, grab the kit then back up 3 flights of stairs or elevator and then put on the coverall and gloves and head kits properly?  Also, are they going to be wearing 100% cotton clothes underneath that coverall or FR base layer clothing or will they have a cotton poly blend or a Nike Dri Fit base layer?  Do you want to take that risk guessing?  Again, this was finally addressed in 2018 edition with human error.  </a:t>
            </a:r>
          </a:p>
        </p:txBody>
      </p:sp>
      <p:sp>
        <p:nvSpPr>
          <p:cNvPr id="68612" name="Slide Number Placeholder 3">
            <a:extLst>
              <a:ext uri="{FF2B5EF4-FFF2-40B4-BE49-F238E27FC236}">
                <a16:creationId xmlns:a16="http://schemas.microsoft.com/office/drawing/2014/main" id="{AE86C974-F41D-4B22-813D-D8836D9B25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A220BAE9-C8E3-4549-9296-AFC439EA6D62}"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5F89C6C-8A10-42A7-8CBC-711AFBA472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a:extLst>
              <a:ext uri="{FF2B5EF4-FFF2-40B4-BE49-F238E27FC236}">
                <a16:creationId xmlns:a16="http://schemas.microsoft.com/office/drawing/2014/main" id="{E271EB76-24CF-49C1-BBB2-98FDA75939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AEA7D6F-5F05-4050-8401-9F45E281CA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id="{60337343-F032-466A-81EC-7C98827F0E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1DA05BD-4A0A-4C70-BC61-367467E0D0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a:extLst>
              <a:ext uri="{FF2B5EF4-FFF2-40B4-BE49-F238E27FC236}">
                <a16:creationId xmlns:a16="http://schemas.microsoft.com/office/drawing/2014/main" id="{8FADC895-735E-4A88-9AD7-CF38745004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BDCCA84D-694A-4071-8CB4-9303497F39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B93D521D-057B-41AE-8522-3CE2C9F960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Read Pg 32 some key points</a:t>
            </a:r>
          </a:p>
        </p:txBody>
      </p:sp>
      <p:sp>
        <p:nvSpPr>
          <p:cNvPr id="51204" name="Footer Placeholder 3">
            <a:extLst>
              <a:ext uri="{FF2B5EF4-FFF2-40B4-BE49-F238E27FC236}">
                <a16:creationId xmlns:a16="http://schemas.microsoft.com/office/drawing/2014/main" id="{885A4322-2195-44CE-8FC9-C2DD776B3A21}"/>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56955" indent="-291136">
              <a:defRPr>
                <a:solidFill>
                  <a:schemeClr val="tx1"/>
                </a:solidFill>
                <a:latin typeface="Century Gothic" pitchFamily="34" charset="0"/>
              </a:defRPr>
            </a:lvl2pPr>
            <a:lvl3pPr marL="1164546" indent="-232909">
              <a:defRPr>
                <a:solidFill>
                  <a:schemeClr val="tx1"/>
                </a:solidFill>
                <a:latin typeface="Century Gothic" pitchFamily="34" charset="0"/>
              </a:defRPr>
            </a:lvl3pPr>
            <a:lvl4pPr marL="1630366" indent="-232909">
              <a:defRPr>
                <a:solidFill>
                  <a:schemeClr val="tx1"/>
                </a:solidFill>
                <a:latin typeface="Century Gothic" pitchFamily="34" charset="0"/>
              </a:defRPr>
            </a:lvl4pPr>
            <a:lvl5pPr marL="2096184" indent="-232909">
              <a:defRPr>
                <a:solidFill>
                  <a:schemeClr val="tx1"/>
                </a:solidFill>
                <a:latin typeface="Century Gothic" pitchFamily="34" charset="0"/>
              </a:defRPr>
            </a:lvl5pPr>
            <a:lvl6pPr marL="2562002" indent="-232909" defTabSz="465819" fontAlgn="base">
              <a:spcBef>
                <a:spcPct val="0"/>
              </a:spcBef>
              <a:spcAft>
                <a:spcPct val="0"/>
              </a:spcAft>
              <a:defRPr>
                <a:solidFill>
                  <a:schemeClr val="tx1"/>
                </a:solidFill>
                <a:latin typeface="Century Gothic" pitchFamily="34" charset="0"/>
              </a:defRPr>
            </a:lvl6pPr>
            <a:lvl7pPr marL="3027820" indent="-232909" defTabSz="465819" fontAlgn="base">
              <a:spcBef>
                <a:spcPct val="0"/>
              </a:spcBef>
              <a:spcAft>
                <a:spcPct val="0"/>
              </a:spcAft>
              <a:defRPr>
                <a:solidFill>
                  <a:schemeClr val="tx1"/>
                </a:solidFill>
                <a:latin typeface="Century Gothic" pitchFamily="34" charset="0"/>
              </a:defRPr>
            </a:lvl7pPr>
            <a:lvl8pPr marL="3493639" indent="-232909" defTabSz="465819" fontAlgn="base">
              <a:spcBef>
                <a:spcPct val="0"/>
              </a:spcBef>
              <a:spcAft>
                <a:spcPct val="0"/>
              </a:spcAft>
              <a:defRPr>
                <a:solidFill>
                  <a:schemeClr val="tx1"/>
                </a:solidFill>
                <a:latin typeface="Century Gothic" pitchFamily="34" charset="0"/>
              </a:defRPr>
            </a:lvl8pPr>
            <a:lvl9pPr marL="3959457" indent="-232909" defTabSz="465819"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altLang="en-US">
                <a:latin typeface="Calibri" pitchFamily="34" charset="0"/>
              </a:rPr>
              <a:t>Kevin Best - Cintas Corporation</a:t>
            </a:r>
          </a:p>
        </p:txBody>
      </p:sp>
      <p:sp>
        <p:nvSpPr>
          <p:cNvPr id="79877" name="Slide Number Placeholder 4">
            <a:extLst>
              <a:ext uri="{FF2B5EF4-FFF2-40B4-BE49-F238E27FC236}">
                <a16:creationId xmlns:a16="http://schemas.microsoft.com/office/drawing/2014/main" id="{6D453359-F8EA-437C-8447-DB1223A9DF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3FE0C6-799C-4761-8291-0A7D4BB1E6F7}" type="slidenum">
              <a:rPr lang="en-US" altLang="en-US" smtClean="0"/>
              <a:pPr>
                <a:spcBef>
                  <a:spcPct val="0"/>
                </a:spcBef>
              </a:pPr>
              <a:t>25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030786F-CC9C-4C01-B9F2-C271796278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3AC53191-E998-424B-A0ED-49CE425E0C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 those who don’t outsource their FR/AR uniform programs you should be aware of the following with OSHA.  Home laundry is absolutely allowed but it’s not longer okay to just buy the clothes and tell your employees to follow what the tags say from the manufacture.  You need to train proper washing, care, inspection and when something needs to be replaced.  Some companies I’ve worked with do this training each year when they order clothes, some do it once when they are hired and that’s it and some have print outs to give the employees and some unfortuetly don’t train because they probably are not aware of the employers reasonability.  </a:t>
            </a:r>
          </a:p>
        </p:txBody>
      </p:sp>
      <p:sp>
        <p:nvSpPr>
          <p:cNvPr id="81924" name="Slide Number Placeholder 3">
            <a:extLst>
              <a:ext uri="{FF2B5EF4-FFF2-40B4-BE49-F238E27FC236}">
                <a16:creationId xmlns:a16="http://schemas.microsoft.com/office/drawing/2014/main" id="{A9D94538-AC88-4051-97E1-10791BAB17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37A71509-8103-472A-B469-5482F4872979}" type="slidenum">
              <a:rPr lang="en-US" altLang="en-US" smtClean="0">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D4DD8D84-A493-4C58-87DB-E688C6A596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753BD6D2-FC35-457F-B95B-489ED5A2D3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 I gave a lot of information today and if we wrap this up with a bow here are some key takeaways I came up with. </a:t>
            </a:r>
          </a:p>
          <a:p>
            <a:endParaRPr lang="en-US" altLang="en-US"/>
          </a:p>
          <a:p>
            <a:r>
              <a:rPr lang="en-US" altLang="en-US"/>
              <a:t>Get a copy of NFPA 70e 2021 and meet w. leadership</a:t>
            </a:r>
          </a:p>
          <a:p>
            <a:r>
              <a:rPr lang="en-US" altLang="en-US"/>
              <a:t>Find the gaps in your current program and discuss changes (I’d love to help you if you would want)</a:t>
            </a:r>
          </a:p>
          <a:p>
            <a:endParaRPr lang="en-US" altLang="en-US"/>
          </a:p>
          <a:p>
            <a:r>
              <a:rPr lang="en-US" altLang="en-US"/>
              <a:t>Safety is always moving forward and always needing education no matter the industry.  </a:t>
            </a:r>
          </a:p>
        </p:txBody>
      </p:sp>
      <p:sp>
        <p:nvSpPr>
          <p:cNvPr id="89092" name="Slide Number Placeholder 3">
            <a:extLst>
              <a:ext uri="{FF2B5EF4-FFF2-40B4-BE49-F238E27FC236}">
                <a16:creationId xmlns:a16="http://schemas.microsoft.com/office/drawing/2014/main" id="{297DE983-735E-4C0A-AF35-51D2F4E0BD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DEC00621-DD4C-496B-A169-E109C6FE2FFD}"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B21991C3-8C36-4093-8F0D-0C882D6D2E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D015723F-397E-468F-8340-29A410F9E2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Thank you again for your time and if I can help any of you today or in the future with your FR/AR needs, training and compliance education needs or anything around safety please let me know.  </a:t>
            </a:r>
          </a:p>
        </p:txBody>
      </p:sp>
      <p:sp>
        <p:nvSpPr>
          <p:cNvPr id="91140" name="Slide Number Placeholder 3">
            <a:extLst>
              <a:ext uri="{FF2B5EF4-FFF2-40B4-BE49-F238E27FC236}">
                <a16:creationId xmlns:a16="http://schemas.microsoft.com/office/drawing/2014/main" id="{E06864D9-849A-4E0D-A58F-7A5438E6BD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409D860E-547B-477F-837A-8111C15EF074}"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CD7A0BF-1929-4BF1-A61F-AE7B525494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7B9F3CE-E478-412A-943B-9B4A36080E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a:p>
            <a:pPr eaLnBrk="1" hangingPunct="1">
              <a:spcBef>
                <a:spcPct val="0"/>
              </a:spcBef>
            </a:pPr>
            <a:endParaRPr lang="en-US" altLang="en-US"/>
          </a:p>
          <a:p>
            <a:pPr eaLnBrk="1" hangingPunct="1">
              <a:spcBef>
                <a:spcPct val="0"/>
              </a:spcBef>
            </a:pPr>
            <a:r>
              <a:rPr lang="en-US" altLang="en-US"/>
              <a:t>Hello and good morning….My name is Kevin Best and I am a Regional Director of Protective Apparel at Cintas.  For the last 12.5 years I have been designing FR &amp; PPE programs for companies large and small that deal with arc flash, flash fire, &amp; molten metal hazards.  I also have the pleasure of having Dave Bingham, National Director of AEDs at Cintas here to discuss our topic today:  CPR, AED’s &amp; How They Relate to NFPA 70E.  </a:t>
            </a:r>
          </a:p>
          <a:p>
            <a:pPr eaLnBrk="1" hangingPunct="1">
              <a:spcBef>
                <a:spcPct val="0"/>
              </a:spcBef>
            </a:pPr>
            <a:endParaRPr lang="en-US" altLang="en-US"/>
          </a:p>
          <a:p>
            <a:pPr eaLnBrk="1" hangingPunct="1">
              <a:spcBef>
                <a:spcPct val="0"/>
              </a:spcBef>
            </a:pPr>
            <a:r>
              <a:rPr lang="en-US" altLang="en-US"/>
              <a:t>Couple housekeeping topics:</a:t>
            </a:r>
            <a:br>
              <a:rPr lang="en-US" altLang="en-US"/>
            </a:br>
            <a:r>
              <a:rPr lang="en-US" altLang="en-US"/>
              <a:t>-Restrooms </a:t>
            </a:r>
          </a:p>
          <a:p>
            <a:pPr eaLnBrk="1" hangingPunct="1">
              <a:spcBef>
                <a:spcPct val="0"/>
              </a:spcBef>
            </a:pPr>
            <a:r>
              <a:rPr lang="en-US" altLang="en-US"/>
              <a:t>-Fire</a:t>
            </a:r>
          </a:p>
          <a:p>
            <a:pPr eaLnBrk="1" hangingPunct="1">
              <a:spcBef>
                <a:spcPct val="0"/>
              </a:spcBef>
            </a:pPr>
            <a:r>
              <a:rPr lang="en-US" altLang="en-US"/>
              <a:t>-Tornado </a:t>
            </a:r>
          </a:p>
          <a:p>
            <a:pPr eaLnBrk="1" hangingPunct="1">
              <a:spcBef>
                <a:spcPct val="0"/>
              </a:spcBef>
            </a:pPr>
            <a:r>
              <a:rPr lang="en-US" altLang="en-US"/>
              <a:t>-FR, PPE, &amp; AED that were handed out (Interactive Presentation)</a:t>
            </a:r>
          </a:p>
          <a:p>
            <a:pPr eaLnBrk="1" hangingPunct="1">
              <a:spcBef>
                <a:spcPct val="0"/>
              </a:spcBef>
            </a:pPr>
            <a:r>
              <a:rPr lang="en-US" altLang="en-US"/>
              <a:t>-Evaluation</a:t>
            </a:r>
          </a:p>
          <a:p>
            <a:pPr eaLnBrk="1" hangingPunct="1">
              <a:spcBef>
                <a:spcPct val="0"/>
              </a:spcBef>
            </a:pPr>
            <a:endParaRPr lang="en-US" altLang="en-US"/>
          </a:p>
          <a:p>
            <a:pPr eaLnBrk="1" hangingPunct="1">
              <a:spcBef>
                <a:spcPct val="0"/>
              </a:spcBef>
            </a:pPr>
            <a:r>
              <a:rPr lang="en-US" altLang="en-US"/>
              <a:t>We are going to handle our next 60 minutes with you in two segments….discussing arc flash &amp; shock hazards.  Both are critical priorities for safety managers.   Let’s get started!  </a:t>
            </a:r>
          </a:p>
          <a:p>
            <a:pPr eaLnBrk="1" hangingPunct="1">
              <a:spcBef>
                <a:spcPct val="0"/>
              </a:spcBef>
            </a:pPr>
            <a:endParaRPr lang="en-US" altLang="en-US"/>
          </a:p>
          <a:p>
            <a:pPr eaLnBrk="1" hangingPunct="1">
              <a:spcBef>
                <a:spcPct val="0"/>
              </a:spcBef>
            </a:pPr>
            <a:r>
              <a:rPr lang="en-US" altLang="en-US"/>
              <a:t>Who do we have in the room today?  Safety / Operations / Electrical?  </a:t>
            </a:r>
          </a:p>
          <a:p>
            <a:pPr eaLnBrk="1" hangingPunct="1">
              <a:spcBef>
                <a:spcPct val="0"/>
              </a:spcBef>
            </a:pPr>
            <a:r>
              <a:rPr lang="en-US" altLang="en-US"/>
              <a:t>How many of you require your employees to work </a:t>
            </a:r>
            <a:r>
              <a:rPr lang="en-US" altLang="en-US" b="1"/>
              <a:t>on or near </a:t>
            </a:r>
            <a:r>
              <a:rPr lang="en-US" altLang="en-US"/>
              <a:t>energized parts?</a:t>
            </a:r>
          </a:p>
          <a:p>
            <a:pPr eaLnBrk="1" hangingPunct="1">
              <a:spcBef>
                <a:spcPct val="0"/>
              </a:spcBef>
            </a:pPr>
            <a:endParaRPr lang="en-US" altLang="en-US"/>
          </a:p>
        </p:txBody>
      </p:sp>
      <p:sp>
        <p:nvSpPr>
          <p:cNvPr id="51204" name="Footer Placeholder 3">
            <a:extLst>
              <a:ext uri="{FF2B5EF4-FFF2-40B4-BE49-F238E27FC236}">
                <a16:creationId xmlns:a16="http://schemas.microsoft.com/office/drawing/2014/main" id="{4C2234D0-B6AF-4D1C-87B4-DB38743A6D46}"/>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56955" indent="-291136">
              <a:defRPr>
                <a:solidFill>
                  <a:schemeClr val="tx1"/>
                </a:solidFill>
                <a:latin typeface="Century Gothic" pitchFamily="34" charset="0"/>
              </a:defRPr>
            </a:lvl2pPr>
            <a:lvl3pPr marL="1164546" indent="-232909">
              <a:defRPr>
                <a:solidFill>
                  <a:schemeClr val="tx1"/>
                </a:solidFill>
                <a:latin typeface="Century Gothic" pitchFamily="34" charset="0"/>
              </a:defRPr>
            </a:lvl3pPr>
            <a:lvl4pPr marL="1630366" indent="-232909">
              <a:defRPr>
                <a:solidFill>
                  <a:schemeClr val="tx1"/>
                </a:solidFill>
                <a:latin typeface="Century Gothic" pitchFamily="34" charset="0"/>
              </a:defRPr>
            </a:lvl4pPr>
            <a:lvl5pPr marL="2096184" indent="-232909">
              <a:defRPr>
                <a:solidFill>
                  <a:schemeClr val="tx1"/>
                </a:solidFill>
                <a:latin typeface="Century Gothic" pitchFamily="34" charset="0"/>
              </a:defRPr>
            </a:lvl5pPr>
            <a:lvl6pPr marL="2562002" indent="-232909" defTabSz="465819" fontAlgn="base">
              <a:spcBef>
                <a:spcPct val="0"/>
              </a:spcBef>
              <a:spcAft>
                <a:spcPct val="0"/>
              </a:spcAft>
              <a:defRPr>
                <a:solidFill>
                  <a:schemeClr val="tx1"/>
                </a:solidFill>
                <a:latin typeface="Century Gothic" pitchFamily="34" charset="0"/>
              </a:defRPr>
            </a:lvl6pPr>
            <a:lvl7pPr marL="3027820" indent="-232909" defTabSz="465819" fontAlgn="base">
              <a:spcBef>
                <a:spcPct val="0"/>
              </a:spcBef>
              <a:spcAft>
                <a:spcPct val="0"/>
              </a:spcAft>
              <a:defRPr>
                <a:solidFill>
                  <a:schemeClr val="tx1"/>
                </a:solidFill>
                <a:latin typeface="Century Gothic" pitchFamily="34" charset="0"/>
              </a:defRPr>
            </a:lvl7pPr>
            <a:lvl8pPr marL="3493639" indent="-232909" defTabSz="465819" fontAlgn="base">
              <a:spcBef>
                <a:spcPct val="0"/>
              </a:spcBef>
              <a:spcAft>
                <a:spcPct val="0"/>
              </a:spcAft>
              <a:defRPr>
                <a:solidFill>
                  <a:schemeClr val="tx1"/>
                </a:solidFill>
                <a:latin typeface="Century Gothic" pitchFamily="34" charset="0"/>
              </a:defRPr>
            </a:lvl8pPr>
            <a:lvl9pPr marL="3959457" indent="-232909" defTabSz="465819"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altLang="en-US">
                <a:latin typeface="Calibri" pitchFamily="34" charset="0"/>
              </a:rPr>
              <a:t>Kevin Best - Cintas Corporation</a:t>
            </a:r>
          </a:p>
        </p:txBody>
      </p:sp>
      <p:sp>
        <p:nvSpPr>
          <p:cNvPr id="30725" name="Slide Number Placeholder 4">
            <a:extLst>
              <a:ext uri="{FF2B5EF4-FFF2-40B4-BE49-F238E27FC236}">
                <a16:creationId xmlns:a16="http://schemas.microsoft.com/office/drawing/2014/main" id="{AACD5C67-B8E9-4C48-B695-13ED46440D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12BA49-171A-4323-87AD-4362ABB61499}"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2A6940E-9FF1-4C12-8E96-FAC0368E00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73ADA9E8-CA9A-43AB-ADEE-B319B93FB8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Read the different Hazards….</a:t>
            </a:r>
          </a:p>
          <a:p>
            <a:r>
              <a:rPr lang="en-US" altLang="en-US"/>
              <a:t>Talk about labels on panels and the key information on them.  They should be updated every 5 years during the Risk Assessment.  </a:t>
            </a:r>
          </a:p>
        </p:txBody>
      </p:sp>
      <p:sp>
        <p:nvSpPr>
          <p:cNvPr id="32772" name="Slide Number Placeholder 3">
            <a:extLst>
              <a:ext uri="{FF2B5EF4-FFF2-40B4-BE49-F238E27FC236}">
                <a16:creationId xmlns:a16="http://schemas.microsoft.com/office/drawing/2014/main" id="{FC39FC73-AD85-4A33-96E6-CD7A272B20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33BA983-DBC4-4BC4-A4A0-1B8115171C8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7C86E15-74F3-4053-88E0-1E93E9EF84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E3F02A7B-7FA0-4D00-A074-5352B048B9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numbers are starting to go down yearly which is great to see and much of it is through education, those in safety roles taking it much more seriously and companies respecting the safety professional role.  </a:t>
            </a:r>
          </a:p>
        </p:txBody>
      </p:sp>
      <p:sp>
        <p:nvSpPr>
          <p:cNvPr id="34820" name="Slide Number Placeholder 3">
            <a:extLst>
              <a:ext uri="{FF2B5EF4-FFF2-40B4-BE49-F238E27FC236}">
                <a16:creationId xmlns:a16="http://schemas.microsoft.com/office/drawing/2014/main" id="{8EC15E83-FCD5-4D74-90C9-E4F622FA79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E4292E27-7A32-4CB2-AAAB-0AFFE8E6F79D}"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00D78D1-A75D-42CA-B835-487421210A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74B57489-4D1F-4166-BC1E-8D63A5925E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 Arc Flash has many different hazards you need to be aware of..</a:t>
            </a:r>
          </a:p>
        </p:txBody>
      </p:sp>
      <p:sp>
        <p:nvSpPr>
          <p:cNvPr id="36868" name="Slide Number Placeholder 3">
            <a:extLst>
              <a:ext uri="{FF2B5EF4-FFF2-40B4-BE49-F238E27FC236}">
                <a16:creationId xmlns:a16="http://schemas.microsoft.com/office/drawing/2014/main" id="{63C56D50-814B-4D2D-AB5E-C3C67CC85D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9EEE85D8-6017-44AC-98A6-B8B1AC440C0F}"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0AEDF24D-D825-4FB1-93ED-32BB58B28D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A3F30F9-4963-4B5E-8C24-99529D9BEE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Hospitals also have these happen.  Some in the industry believe since they have a burn center they are in a better position to help someone then those who don’t.  That’s the wrong thinking.  They allow many to wear poly/blend clothes because of costs and comfort (per those who have told me)  or wear it under their FR/AR coverall.  A no no…sometimes it’s from a lack of education and how it’s always been done and they haven’t adapted to the changes.  </a:t>
            </a:r>
          </a:p>
        </p:txBody>
      </p:sp>
      <p:sp>
        <p:nvSpPr>
          <p:cNvPr id="40964" name="Slide Number Placeholder 3">
            <a:extLst>
              <a:ext uri="{FF2B5EF4-FFF2-40B4-BE49-F238E27FC236}">
                <a16:creationId xmlns:a16="http://schemas.microsoft.com/office/drawing/2014/main" id="{7022C19B-9530-4A04-A702-A517764CCF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cs typeface="Arial" panose="020B0604020202020204" pitchFamily="34" charset="0"/>
              </a:defRPr>
            </a:lvl1pPr>
            <a:lvl2pPr marL="755650" indent="-290513">
              <a:defRPr>
                <a:solidFill>
                  <a:schemeClr val="tx1"/>
                </a:solidFill>
                <a:latin typeface="Century Gothic" panose="020B0502020202020204" pitchFamily="34" charset="0"/>
                <a:cs typeface="Arial" panose="020B0604020202020204" pitchFamily="34" charset="0"/>
              </a:defRPr>
            </a:lvl2pPr>
            <a:lvl3pPr marL="1163638" indent="-231775">
              <a:defRPr>
                <a:solidFill>
                  <a:schemeClr val="tx1"/>
                </a:solidFill>
                <a:latin typeface="Century Gothic" panose="020B0502020202020204" pitchFamily="34" charset="0"/>
                <a:cs typeface="Arial" panose="020B0604020202020204" pitchFamily="34" charset="0"/>
              </a:defRPr>
            </a:lvl3pPr>
            <a:lvl4pPr marL="1630363" indent="-231775">
              <a:defRPr>
                <a:solidFill>
                  <a:schemeClr val="tx1"/>
                </a:solidFill>
                <a:latin typeface="Century Gothic" panose="020B0502020202020204" pitchFamily="34" charset="0"/>
                <a:cs typeface="Arial" panose="020B0604020202020204" pitchFamily="34" charset="0"/>
              </a:defRPr>
            </a:lvl4pPr>
            <a:lvl5pPr marL="2095500" indent="-231775">
              <a:defRPr>
                <a:solidFill>
                  <a:schemeClr val="tx1"/>
                </a:solidFill>
                <a:latin typeface="Century Gothic" panose="020B0502020202020204" pitchFamily="34" charset="0"/>
                <a:cs typeface="Arial" panose="020B0604020202020204" pitchFamily="34" charset="0"/>
              </a:defRPr>
            </a:lvl5pPr>
            <a:lvl6pPr marL="25527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30099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671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924300" indent="-231775"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fld id="{AA989134-E8C0-41F6-8488-9A188BB9A18E}"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7809F19-4453-4FF8-A021-C1AF3DF516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CDC99BC-CEA1-4335-A06F-7988FA6F29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a:extLst>
              <a:ext uri="{FF2B5EF4-FFF2-40B4-BE49-F238E27FC236}">
                <a16:creationId xmlns:a16="http://schemas.microsoft.com/office/drawing/2014/main" id="{2553F243-601F-4BD1-B21B-28AB1F94C3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67CFBA-8201-45DE-A685-56F1082DFCBC}"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B6B3ECF-F4AB-4435-89C0-F1B6961033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92DEFFD0-9419-45A3-BBE8-FEC2D406C8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NFPA 70E has been around 40+ years believe it or not.  </a:t>
            </a:r>
          </a:p>
          <a:p>
            <a:pPr eaLnBrk="1" hangingPunct="1">
              <a:spcBef>
                <a:spcPct val="0"/>
              </a:spcBef>
            </a:pPr>
            <a:r>
              <a:rPr lang="en-US" altLang="en-US"/>
              <a:t>2000 was the first intro to PPE and ATPV ratings </a:t>
            </a:r>
          </a:p>
          <a:p>
            <a:pPr eaLnBrk="1" hangingPunct="1">
              <a:spcBef>
                <a:spcPct val="0"/>
              </a:spcBef>
            </a:pPr>
            <a:r>
              <a:rPr lang="en-US" altLang="en-US"/>
              <a:t>2012 the term FR/AR was explained.  A lot of it came from the Oil boom earlier and all the fabric coming from overseas that didn’t test for arc flash and ATPV ratings but more just on the flash fire they had to define the difference between Flame Resistant clothing and Arc Rated clothing.  But know that if it’s AR it’s also FR but NOT vice versa.  </a:t>
            </a:r>
          </a:p>
          <a:p>
            <a:pPr eaLnBrk="1" hangingPunct="1">
              <a:spcBef>
                <a:spcPct val="0"/>
              </a:spcBef>
            </a:pPr>
            <a:r>
              <a:rPr lang="en-US" altLang="en-US"/>
              <a:t>2015 eliminate CAT 0</a:t>
            </a:r>
          </a:p>
          <a:p>
            <a:pPr eaLnBrk="1" hangingPunct="1">
              <a:spcBef>
                <a:spcPct val="0"/>
              </a:spcBef>
            </a:pPr>
            <a:r>
              <a:rPr lang="en-US" altLang="en-US"/>
              <a:t>2018 took in human factors/errors into the PPE program and assessment.  Simplified to a 2 category approach.  The Word SHALL was added as wel and ANNEX Q taking in employee habits.  </a:t>
            </a:r>
          </a:p>
          <a:p>
            <a:pPr eaLnBrk="1" hangingPunct="1">
              <a:spcBef>
                <a:spcPct val="0"/>
              </a:spcBef>
            </a:pPr>
            <a:r>
              <a:rPr lang="en-US" altLang="en-US"/>
              <a:t>2021 some minor revisions</a:t>
            </a:r>
          </a:p>
        </p:txBody>
      </p:sp>
      <p:sp>
        <p:nvSpPr>
          <p:cNvPr id="47108" name="Slide Number Placeholder 3">
            <a:extLst>
              <a:ext uri="{FF2B5EF4-FFF2-40B4-BE49-F238E27FC236}">
                <a16:creationId xmlns:a16="http://schemas.microsoft.com/office/drawing/2014/main" id="{1D4F91E1-B0FF-4EA4-93D2-4E6759FB4C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B9282F-4C02-445D-9087-A4863CF1DB98}" type="slidenum">
              <a:rPr lang="en-US" altLang="en-US" smtClean="0"/>
              <a:pPr>
                <a:spcBef>
                  <a:spcPct val="0"/>
                </a:spcBef>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C344A241-CB8C-4893-BD10-31F9910AAF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300EB6B3-952C-404A-AEC5-A5FECF7EF5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You know….I’ve watched that video a 1000 times and it still gets me….Donnie was a very lucky man.  Unfortunately there are still too many employees that are not as fortunate as Donnie.   Today we are going to take a strong step in helping each of you change that.  </a:t>
            </a:r>
          </a:p>
          <a:p>
            <a:pPr eaLnBrk="1" hangingPunct="1">
              <a:spcBef>
                <a:spcPct val="0"/>
              </a:spcBef>
            </a:pPr>
            <a:endParaRPr lang="en-US" altLang="en-US"/>
          </a:p>
          <a:p>
            <a:pPr eaLnBrk="1" hangingPunct="1">
              <a:spcBef>
                <a:spcPct val="0"/>
              </a:spcBef>
            </a:pPr>
            <a:r>
              <a:rPr lang="en-US" altLang="en-US"/>
              <a:t>Hello and good morning….My name is Kevin Best and I am a Regional Director of Protective Apparel at Cintas.  For the last 12.5 years I have been designing FR &amp; PPE programs for companies large and small that deal with arc flash, flash fire, &amp; molten metal hazards.  I also have the pleasure of having Dave Bingham, National Director of AEDs at Cintas here to discuss our topic today:  CPR, AED’s &amp; How They Relate to NFPA 70E.  </a:t>
            </a:r>
          </a:p>
          <a:p>
            <a:pPr eaLnBrk="1" hangingPunct="1">
              <a:spcBef>
                <a:spcPct val="0"/>
              </a:spcBef>
            </a:pPr>
            <a:endParaRPr lang="en-US" altLang="en-US"/>
          </a:p>
          <a:p>
            <a:pPr eaLnBrk="1" hangingPunct="1">
              <a:spcBef>
                <a:spcPct val="0"/>
              </a:spcBef>
            </a:pPr>
            <a:r>
              <a:rPr lang="en-US" altLang="en-US"/>
              <a:t>Couple housekeeping topics:</a:t>
            </a:r>
            <a:br>
              <a:rPr lang="en-US" altLang="en-US"/>
            </a:br>
            <a:r>
              <a:rPr lang="en-US" altLang="en-US"/>
              <a:t>-Restrooms </a:t>
            </a:r>
          </a:p>
          <a:p>
            <a:pPr eaLnBrk="1" hangingPunct="1">
              <a:spcBef>
                <a:spcPct val="0"/>
              </a:spcBef>
            </a:pPr>
            <a:r>
              <a:rPr lang="en-US" altLang="en-US"/>
              <a:t>-Fire</a:t>
            </a:r>
          </a:p>
          <a:p>
            <a:pPr eaLnBrk="1" hangingPunct="1">
              <a:spcBef>
                <a:spcPct val="0"/>
              </a:spcBef>
            </a:pPr>
            <a:r>
              <a:rPr lang="en-US" altLang="en-US"/>
              <a:t>-Tornado </a:t>
            </a:r>
          </a:p>
          <a:p>
            <a:pPr eaLnBrk="1" hangingPunct="1">
              <a:spcBef>
                <a:spcPct val="0"/>
              </a:spcBef>
            </a:pPr>
            <a:r>
              <a:rPr lang="en-US" altLang="en-US"/>
              <a:t>-FR, PPE, &amp; AED that were handed out (Interactive Presentation)</a:t>
            </a:r>
          </a:p>
          <a:p>
            <a:pPr eaLnBrk="1" hangingPunct="1">
              <a:spcBef>
                <a:spcPct val="0"/>
              </a:spcBef>
            </a:pPr>
            <a:r>
              <a:rPr lang="en-US" altLang="en-US"/>
              <a:t>-Evaluation</a:t>
            </a:r>
          </a:p>
          <a:p>
            <a:pPr eaLnBrk="1" hangingPunct="1">
              <a:spcBef>
                <a:spcPct val="0"/>
              </a:spcBef>
            </a:pPr>
            <a:endParaRPr lang="en-US" altLang="en-US"/>
          </a:p>
          <a:p>
            <a:pPr eaLnBrk="1" hangingPunct="1">
              <a:spcBef>
                <a:spcPct val="0"/>
              </a:spcBef>
            </a:pPr>
            <a:r>
              <a:rPr lang="en-US" altLang="en-US"/>
              <a:t>We are going to handle our next 60 minutes with you in two segments….discussing arc flash &amp; shock hazards.  Both are critical priorities for safety managers.   Let’s get started!  </a:t>
            </a:r>
          </a:p>
          <a:p>
            <a:pPr eaLnBrk="1" hangingPunct="1">
              <a:spcBef>
                <a:spcPct val="0"/>
              </a:spcBef>
            </a:pPr>
            <a:endParaRPr lang="en-US" altLang="en-US"/>
          </a:p>
          <a:p>
            <a:pPr eaLnBrk="1" hangingPunct="1">
              <a:spcBef>
                <a:spcPct val="0"/>
              </a:spcBef>
            </a:pPr>
            <a:r>
              <a:rPr lang="en-US" altLang="en-US"/>
              <a:t>Who do we have in the room today?  Safety / Operations / Electrical?  </a:t>
            </a:r>
          </a:p>
          <a:p>
            <a:pPr eaLnBrk="1" hangingPunct="1">
              <a:spcBef>
                <a:spcPct val="0"/>
              </a:spcBef>
            </a:pPr>
            <a:r>
              <a:rPr lang="en-US" altLang="en-US"/>
              <a:t>How many of you require your employees to work </a:t>
            </a:r>
            <a:r>
              <a:rPr lang="en-US" altLang="en-US" b="1"/>
              <a:t>on or near </a:t>
            </a:r>
            <a:r>
              <a:rPr lang="en-US" altLang="en-US"/>
              <a:t>energized parts?</a:t>
            </a:r>
          </a:p>
          <a:p>
            <a:pPr eaLnBrk="1" hangingPunct="1">
              <a:spcBef>
                <a:spcPct val="0"/>
              </a:spcBef>
            </a:pPr>
            <a:endParaRPr lang="en-US" altLang="en-US"/>
          </a:p>
        </p:txBody>
      </p:sp>
      <p:sp>
        <p:nvSpPr>
          <p:cNvPr id="51204" name="Footer Placeholder 3">
            <a:extLst>
              <a:ext uri="{FF2B5EF4-FFF2-40B4-BE49-F238E27FC236}">
                <a16:creationId xmlns:a16="http://schemas.microsoft.com/office/drawing/2014/main" id="{F399C626-4CE7-45E4-ABA7-CC16353389B1}"/>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56955" indent="-291136">
              <a:defRPr>
                <a:solidFill>
                  <a:schemeClr val="tx1"/>
                </a:solidFill>
                <a:latin typeface="Century Gothic" pitchFamily="34" charset="0"/>
              </a:defRPr>
            </a:lvl2pPr>
            <a:lvl3pPr marL="1164546" indent="-232909">
              <a:defRPr>
                <a:solidFill>
                  <a:schemeClr val="tx1"/>
                </a:solidFill>
                <a:latin typeface="Century Gothic" pitchFamily="34" charset="0"/>
              </a:defRPr>
            </a:lvl3pPr>
            <a:lvl4pPr marL="1630366" indent="-232909">
              <a:defRPr>
                <a:solidFill>
                  <a:schemeClr val="tx1"/>
                </a:solidFill>
                <a:latin typeface="Century Gothic" pitchFamily="34" charset="0"/>
              </a:defRPr>
            </a:lvl4pPr>
            <a:lvl5pPr marL="2096184" indent="-232909">
              <a:defRPr>
                <a:solidFill>
                  <a:schemeClr val="tx1"/>
                </a:solidFill>
                <a:latin typeface="Century Gothic" pitchFamily="34" charset="0"/>
              </a:defRPr>
            </a:lvl5pPr>
            <a:lvl6pPr marL="2562002" indent="-232909" defTabSz="465819" fontAlgn="base">
              <a:spcBef>
                <a:spcPct val="0"/>
              </a:spcBef>
              <a:spcAft>
                <a:spcPct val="0"/>
              </a:spcAft>
              <a:defRPr>
                <a:solidFill>
                  <a:schemeClr val="tx1"/>
                </a:solidFill>
                <a:latin typeface="Century Gothic" pitchFamily="34" charset="0"/>
              </a:defRPr>
            </a:lvl6pPr>
            <a:lvl7pPr marL="3027820" indent="-232909" defTabSz="465819" fontAlgn="base">
              <a:spcBef>
                <a:spcPct val="0"/>
              </a:spcBef>
              <a:spcAft>
                <a:spcPct val="0"/>
              </a:spcAft>
              <a:defRPr>
                <a:solidFill>
                  <a:schemeClr val="tx1"/>
                </a:solidFill>
                <a:latin typeface="Century Gothic" pitchFamily="34" charset="0"/>
              </a:defRPr>
            </a:lvl7pPr>
            <a:lvl8pPr marL="3493639" indent="-232909" defTabSz="465819" fontAlgn="base">
              <a:spcBef>
                <a:spcPct val="0"/>
              </a:spcBef>
              <a:spcAft>
                <a:spcPct val="0"/>
              </a:spcAft>
              <a:defRPr>
                <a:solidFill>
                  <a:schemeClr val="tx1"/>
                </a:solidFill>
                <a:latin typeface="Century Gothic" pitchFamily="34" charset="0"/>
              </a:defRPr>
            </a:lvl8pPr>
            <a:lvl9pPr marL="3959457" indent="-232909" defTabSz="465819"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altLang="en-US">
                <a:latin typeface="Calibri" pitchFamily="34" charset="0"/>
              </a:rPr>
              <a:t>Kevin Best - Cintas Corporation</a:t>
            </a:r>
          </a:p>
        </p:txBody>
      </p:sp>
      <p:sp>
        <p:nvSpPr>
          <p:cNvPr id="49157" name="Slide Number Placeholder 4">
            <a:extLst>
              <a:ext uri="{FF2B5EF4-FFF2-40B4-BE49-F238E27FC236}">
                <a16:creationId xmlns:a16="http://schemas.microsoft.com/office/drawing/2014/main" id="{65158104-3043-4035-ABF4-9FB38663A1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defTabSz="457200" eaLnBrk="0" fontAlgn="base" hangingPunct="0">
              <a:spcBef>
                <a:spcPct val="30000"/>
              </a:spcBef>
              <a:spcAft>
                <a:spcPct val="0"/>
              </a:spcAft>
              <a:defRPr sz="1200">
                <a:solidFill>
                  <a:schemeClr val="tx1"/>
                </a:solidFill>
                <a:latin typeface="Calibri" panose="020F0502020204030204" pitchFamily="34" charset="0"/>
              </a:defRPr>
            </a:lvl6pPr>
            <a:lvl7pPr marL="3009900" indent="-231775" defTabSz="457200" eaLnBrk="0" fontAlgn="base" hangingPunct="0">
              <a:spcBef>
                <a:spcPct val="30000"/>
              </a:spcBef>
              <a:spcAft>
                <a:spcPct val="0"/>
              </a:spcAft>
              <a:defRPr sz="1200">
                <a:solidFill>
                  <a:schemeClr val="tx1"/>
                </a:solidFill>
                <a:latin typeface="Calibri" panose="020F0502020204030204" pitchFamily="34" charset="0"/>
              </a:defRPr>
            </a:lvl7pPr>
            <a:lvl8pPr marL="3467100" indent="-231775" defTabSz="457200" eaLnBrk="0" fontAlgn="base" hangingPunct="0">
              <a:spcBef>
                <a:spcPct val="30000"/>
              </a:spcBef>
              <a:spcAft>
                <a:spcPct val="0"/>
              </a:spcAft>
              <a:defRPr sz="1200">
                <a:solidFill>
                  <a:schemeClr val="tx1"/>
                </a:solidFill>
                <a:latin typeface="Calibri" panose="020F0502020204030204" pitchFamily="34" charset="0"/>
              </a:defRPr>
            </a:lvl8pPr>
            <a:lvl9pPr marL="3924300" indent="-231775"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C0D1D5-C3B2-4DC7-B9A0-1FD3995761F4}" type="slidenum">
              <a:rPr lang="en-US" altLang="en-US" smtClean="0"/>
              <a:pPr>
                <a:spcBef>
                  <a:spcPct val="0"/>
                </a:spcBef>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emf"/><Relationship Id="rId7" Type="http://schemas.microsoft.com/office/2007/relationships/hdphoto" Target="../media/hdphoto2.wdp"/><Relationship Id="rId2" Type="http://schemas.openxmlformats.org/officeDocument/2006/relationships/image" Target="../media/image11.emf"/><Relationship Id="rId1" Type="http://schemas.openxmlformats.org/officeDocument/2006/relationships/slideMaster" Target="../slideMasters/slideMaster2.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Layouts/_rels/slideLayout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1.emf"/><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emf"/><Relationship Id="rId7" Type="http://schemas.microsoft.com/office/2007/relationships/hdphoto" Target="../media/hdphoto2.wdp"/><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Layouts/_rels/slideLayout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1.emf"/><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710B13-F3EC-4AD9-855F-44B20567994F}"/>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640D50B-D9AB-48F7-B03B-D05681BC70CD}"/>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54152A72-CC59-43A2-9BA0-17E9A5959E22}"/>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5" descr="Cover Page Background.jpg">
            <a:extLst>
              <a:ext uri="{FF2B5EF4-FFF2-40B4-BE49-F238E27FC236}">
                <a16:creationId xmlns:a16="http://schemas.microsoft.com/office/drawing/2014/main" id="{9E147CA8-7164-4D35-8C1A-28F56B8FE1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descr="Orange Tuscany Texture cropped.jpg">
            <a:extLst>
              <a:ext uri="{FF2B5EF4-FFF2-40B4-BE49-F238E27FC236}">
                <a16:creationId xmlns:a16="http://schemas.microsoft.com/office/drawing/2014/main" id="{1E7E329F-242F-4AE9-A1BE-8E7C349370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5038" y="288925"/>
            <a:ext cx="4767262" cy="3860800"/>
          </a:xfrm>
          <a:prstGeom prst="rect">
            <a:avLst/>
          </a:prstGeom>
          <a:noFill/>
          <a:ln w="76200">
            <a:solidFill>
              <a:srgbClr val="35171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30BCD59-3655-4400-9C2F-81BD07542463}"/>
              </a:ext>
            </a:extLst>
          </p:cNvPr>
          <p:cNvSpPr/>
          <p:nvPr userDrawn="1"/>
        </p:nvSpPr>
        <p:spPr>
          <a:xfrm>
            <a:off x="1019480" y="3715201"/>
            <a:ext cx="7104526" cy="2410560"/>
          </a:xfrm>
          <a:prstGeom prst="rect">
            <a:avLst/>
          </a:prstGeom>
          <a:solidFill>
            <a:srgbClr val="351711"/>
          </a:solidFill>
          <a:ln w="76200" cmpd="sng">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w="76200" cmpd="sng">
                <a:solidFill>
                  <a:srgbClr val="351711"/>
                </a:solidFill>
              </a:ln>
              <a:solidFill>
                <a:srgbClr val="351711"/>
              </a:solidFill>
            </a:endParaRPr>
          </a:p>
        </p:txBody>
      </p:sp>
      <p:sp>
        <p:nvSpPr>
          <p:cNvPr id="10" name="Rectangle 9">
            <a:extLst>
              <a:ext uri="{FF2B5EF4-FFF2-40B4-BE49-F238E27FC236}">
                <a16:creationId xmlns:a16="http://schemas.microsoft.com/office/drawing/2014/main" id="{52A1642A-C4A3-437D-90AD-EF6CAB4ADE94}"/>
              </a:ext>
            </a:extLst>
          </p:cNvPr>
          <p:cNvSpPr/>
          <p:nvPr userDrawn="1"/>
        </p:nvSpPr>
        <p:spPr>
          <a:xfrm>
            <a:off x="1104900" y="3794125"/>
            <a:ext cx="6946900" cy="2246313"/>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Slide Number Placeholder 5">
            <a:extLst>
              <a:ext uri="{FF2B5EF4-FFF2-40B4-BE49-F238E27FC236}">
                <a16:creationId xmlns:a16="http://schemas.microsoft.com/office/drawing/2014/main" id="{13BFE9FB-3A84-471C-BC8F-5D9AF973159C}"/>
              </a:ext>
            </a:extLst>
          </p:cNvPr>
          <p:cNvSpPr txBox="1">
            <a:spLocks/>
          </p:cNvSpPr>
          <p:nvPr userDrawn="1"/>
        </p:nvSpPr>
        <p:spPr>
          <a:xfrm>
            <a:off x="6553200" y="6356350"/>
            <a:ext cx="2133600" cy="365125"/>
          </a:xfrm>
          <a:prstGeom prst="rect">
            <a:avLst/>
          </a:prstGeom>
        </p:spPr>
        <p:txBody>
          <a:bodyPr anchor="ct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r" eaLnBrk="1" hangingPunct="1">
              <a:defRPr/>
            </a:pPr>
            <a:fld id="{66698487-210C-4AA5-BE94-5781EFADC4C0}" type="slidenum">
              <a:rPr lang="en-US" altLang="en-US" sz="1200" smtClean="0">
                <a:solidFill>
                  <a:schemeClr val="tx2"/>
                </a:solidFill>
              </a:rPr>
              <a:pPr algn="r" eaLnBrk="1" hangingPunct="1">
                <a:defRPr/>
              </a:pPr>
              <a:t>‹#›</a:t>
            </a:fld>
            <a:endParaRPr lang="en-US" altLang="en-US" sz="1200">
              <a:solidFill>
                <a:schemeClr val="tx2"/>
              </a:solidFill>
            </a:endParaRPr>
          </a:p>
        </p:txBody>
      </p:sp>
      <p:pic>
        <p:nvPicPr>
          <p:cNvPr id="12" name="Picture 24" descr="SAFETY2015_CMYK.eps">
            <a:extLst>
              <a:ext uri="{FF2B5EF4-FFF2-40B4-BE49-F238E27FC236}">
                <a16:creationId xmlns:a16="http://schemas.microsoft.com/office/drawing/2014/main" id="{F1F37E3E-1F58-46A7-9592-FF64810283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49550" y="735013"/>
            <a:ext cx="36449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8" descr="ASSE LOGO Brown.eps">
            <a:extLst>
              <a:ext uri="{FF2B5EF4-FFF2-40B4-BE49-F238E27FC236}">
                <a16:creationId xmlns:a16="http://schemas.microsoft.com/office/drawing/2014/main" id="{D1FD6BCA-151B-471C-99D1-799B6AAE6DF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3825" y="174625"/>
            <a:ext cx="4794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4" name="Date Placeholder 3">
            <a:extLst>
              <a:ext uri="{FF2B5EF4-FFF2-40B4-BE49-F238E27FC236}">
                <a16:creationId xmlns:a16="http://schemas.microsoft.com/office/drawing/2014/main" id="{A93AF6C4-22FB-43AF-818B-C40D824659F0}"/>
              </a:ext>
            </a:extLst>
          </p:cNvPr>
          <p:cNvSpPr>
            <a:spLocks noGrp="1"/>
          </p:cNvSpPr>
          <p:nvPr>
            <p:ph type="dt" sz="half" idx="10"/>
          </p:nvPr>
        </p:nvSpPr>
        <p:spPr/>
        <p:txBody>
          <a:bodyPr/>
          <a:lstStyle>
            <a:lvl1pPr>
              <a:defRPr/>
            </a:lvl1pPr>
          </a:lstStyle>
          <a:p>
            <a:pPr>
              <a:defRPr/>
            </a:pPr>
            <a:fld id="{5F79DF6C-5745-4F33-BBA0-27F49703350B}" type="datetimeFigureOut">
              <a:rPr lang="en-US"/>
              <a:pPr>
                <a:defRPr/>
              </a:pPr>
              <a:t>1/11/2024</a:t>
            </a:fld>
            <a:endParaRPr lang="en-US" dirty="0"/>
          </a:p>
        </p:txBody>
      </p:sp>
      <p:sp>
        <p:nvSpPr>
          <p:cNvPr id="15" name="Footer Placeholder 4">
            <a:extLst>
              <a:ext uri="{FF2B5EF4-FFF2-40B4-BE49-F238E27FC236}">
                <a16:creationId xmlns:a16="http://schemas.microsoft.com/office/drawing/2014/main" id="{5339582C-B911-47E2-B493-1227D3E5CED2}"/>
              </a:ext>
            </a:extLst>
          </p:cNvPr>
          <p:cNvSpPr>
            <a:spLocks noGrp="1"/>
          </p:cNvSpPr>
          <p:nvPr>
            <p:ph type="ftr" sz="quarter" idx="11"/>
          </p:nvPr>
        </p:nvSpPr>
        <p:spPr/>
        <p:txBody>
          <a:bodyPr/>
          <a:lstStyle>
            <a:lvl1pPr>
              <a:defRPr/>
            </a:lvl1pPr>
          </a:lstStyle>
          <a:p>
            <a:pPr>
              <a:defRPr/>
            </a:pPr>
            <a:endParaRPr lang="en-US"/>
          </a:p>
        </p:txBody>
      </p:sp>
      <p:sp>
        <p:nvSpPr>
          <p:cNvPr id="16" name="Slide Number Placeholder 5">
            <a:extLst>
              <a:ext uri="{FF2B5EF4-FFF2-40B4-BE49-F238E27FC236}">
                <a16:creationId xmlns:a16="http://schemas.microsoft.com/office/drawing/2014/main" id="{922FBF36-32ED-4B4B-A3CB-1BD831567FE7}"/>
              </a:ext>
            </a:extLst>
          </p:cNvPr>
          <p:cNvSpPr>
            <a:spLocks noGrp="1"/>
          </p:cNvSpPr>
          <p:nvPr>
            <p:ph type="sldNum" sz="quarter" idx="12"/>
          </p:nvPr>
        </p:nvSpPr>
        <p:spPr/>
        <p:txBody>
          <a:bodyPr/>
          <a:lstStyle>
            <a:lvl1pPr>
              <a:defRPr/>
            </a:lvl1pPr>
          </a:lstStyle>
          <a:p>
            <a:pPr>
              <a:defRPr/>
            </a:pPr>
            <a:fld id="{98A36424-B4A7-4778-81AE-96CC6C606725}" type="slidenum">
              <a:rPr lang="en-US" altLang="en-US"/>
              <a:pPr>
                <a:defRPr/>
              </a:pPr>
              <a:t>‹#›</a:t>
            </a:fld>
            <a:endParaRPr lang="en-US" altLang="en-US"/>
          </a:p>
        </p:txBody>
      </p:sp>
    </p:spTree>
    <p:extLst>
      <p:ext uri="{BB962C8B-B14F-4D97-AF65-F5344CB8AC3E}">
        <p14:creationId xmlns:p14="http://schemas.microsoft.com/office/powerpoint/2010/main" val="1067501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99BCB4-F2F3-449B-995D-630DAD97B302}"/>
              </a:ext>
            </a:extLst>
          </p:cNvPr>
          <p:cNvSpPr>
            <a:spLocks noGrp="1"/>
          </p:cNvSpPr>
          <p:nvPr>
            <p:ph type="dt" sz="half" idx="10"/>
          </p:nvPr>
        </p:nvSpPr>
        <p:spPr/>
        <p:txBody>
          <a:bodyPr/>
          <a:lstStyle>
            <a:lvl1pPr>
              <a:defRPr/>
            </a:lvl1pPr>
          </a:lstStyle>
          <a:p>
            <a:pPr>
              <a:defRPr/>
            </a:pPr>
            <a:fld id="{C306D61B-D1B4-4B1C-98AA-0F0932172370}" type="datetimeFigureOut">
              <a:rPr lang="en-US"/>
              <a:pPr>
                <a:defRPr/>
              </a:pPr>
              <a:t>1/11/2024</a:t>
            </a:fld>
            <a:endParaRPr lang="en-US" dirty="0"/>
          </a:p>
        </p:txBody>
      </p:sp>
      <p:sp>
        <p:nvSpPr>
          <p:cNvPr id="5" name="Footer Placeholder 4">
            <a:extLst>
              <a:ext uri="{FF2B5EF4-FFF2-40B4-BE49-F238E27FC236}">
                <a16:creationId xmlns:a16="http://schemas.microsoft.com/office/drawing/2014/main" id="{5199828F-FDF0-4C83-982A-1E750270B2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CB76F8-5CB3-433E-9EC3-0DE6B6FE4511}"/>
              </a:ext>
            </a:extLst>
          </p:cNvPr>
          <p:cNvSpPr>
            <a:spLocks noGrp="1"/>
          </p:cNvSpPr>
          <p:nvPr>
            <p:ph type="sldNum" sz="quarter" idx="12"/>
          </p:nvPr>
        </p:nvSpPr>
        <p:spPr/>
        <p:txBody>
          <a:bodyPr/>
          <a:lstStyle>
            <a:lvl1pPr>
              <a:defRPr/>
            </a:lvl1pPr>
          </a:lstStyle>
          <a:p>
            <a:pPr>
              <a:defRPr/>
            </a:pPr>
            <a:fld id="{DF8A9806-09E2-4994-B9E2-690175A6C7AA}" type="slidenum">
              <a:rPr lang="en-US" altLang="en-US"/>
              <a:pPr>
                <a:defRPr/>
              </a:pPr>
              <a:t>‹#›</a:t>
            </a:fld>
            <a:endParaRPr lang="en-US" altLang="en-US"/>
          </a:p>
        </p:txBody>
      </p:sp>
    </p:spTree>
    <p:extLst>
      <p:ext uri="{BB962C8B-B14F-4D97-AF65-F5344CB8AC3E}">
        <p14:creationId xmlns:p14="http://schemas.microsoft.com/office/powerpoint/2010/main" val="37090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27902E-B0B5-46A8-A48E-6C6266DA036C}"/>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DBC92AF7-4011-4D0C-AC40-F1258EC0DC62}"/>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F81637D4-C584-4521-B8DD-319B5BEB8ACE}"/>
              </a:ext>
            </a:extLst>
          </p:cNvPr>
          <p:cNvSpPr>
            <a:spLocks noGrp="1"/>
          </p:cNvSpPr>
          <p:nvPr>
            <p:ph type="dt" sz="half" idx="10"/>
          </p:nvPr>
        </p:nvSpPr>
        <p:spPr/>
        <p:txBody>
          <a:bodyPr/>
          <a:lstStyle>
            <a:lvl1pPr>
              <a:defRPr/>
            </a:lvl1pPr>
          </a:lstStyle>
          <a:p>
            <a:pPr>
              <a:defRPr/>
            </a:pPr>
            <a:fld id="{47325893-5F75-4ADC-A9F2-0C754B48BEC7}" type="datetimeFigureOut">
              <a:rPr lang="en-US"/>
              <a:pPr>
                <a:defRPr/>
              </a:pPr>
              <a:t>1/11/2024</a:t>
            </a:fld>
            <a:endParaRPr lang="en-US" dirty="0"/>
          </a:p>
        </p:txBody>
      </p:sp>
      <p:sp>
        <p:nvSpPr>
          <p:cNvPr id="7" name="Footer Placeholder 4">
            <a:extLst>
              <a:ext uri="{FF2B5EF4-FFF2-40B4-BE49-F238E27FC236}">
                <a16:creationId xmlns:a16="http://schemas.microsoft.com/office/drawing/2014/main" id="{C1960EFC-9FDF-4570-AB51-2E804A1B5AB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978CEE8-EFDA-423E-9B2B-6C2A2BB72BE0}"/>
              </a:ext>
            </a:extLst>
          </p:cNvPr>
          <p:cNvSpPr>
            <a:spLocks noGrp="1"/>
          </p:cNvSpPr>
          <p:nvPr>
            <p:ph type="sldNum" sz="quarter" idx="12"/>
          </p:nvPr>
        </p:nvSpPr>
        <p:spPr/>
        <p:txBody>
          <a:bodyPr/>
          <a:lstStyle>
            <a:lvl1pPr>
              <a:defRPr/>
            </a:lvl1pPr>
          </a:lstStyle>
          <a:p>
            <a:pPr>
              <a:defRPr/>
            </a:pPr>
            <a:fld id="{E0521DF9-E915-437E-9746-7BDA8AEC84C1}" type="slidenum">
              <a:rPr lang="en-US" altLang="en-US"/>
              <a:pPr>
                <a:defRPr/>
              </a:pPr>
              <a:t>‹#›</a:t>
            </a:fld>
            <a:endParaRPr lang="en-US" altLang="en-US"/>
          </a:p>
        </p:txBody>
      </p:sp>
    </p:spTree>
    <p:extLst>
      <p:ext uri="{BB962C8B-B14F-4D97-AF65-F5344CB8AC3E}">
        <p14:creationId xmlns:p14="http://schemas.microsoft.com/office/powerpoint/2010/main" val="344366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descr="Cintas Logo_White.eps"/>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rot="16200000">
            <a:off x="-2635495" y="2380234"/>
            <a:ext cx="6118944" cy="1962680"/>
          </a:xfrm>
          <a:prstGeom prst="rect">
            <a:avLst/>
          </a:prstGeom>
        </p:spPr>
      </p:pic>
      <p:sp>
        <p:nvSpPr>
          <p:cNvPr id="2" name="Title 1"/>
          <p:cNvSpPr>
            <a:spLocks noGrp="1"/>
          </p:cNvSpPr>
          <p:nvPr>
            <p:ph type="ctrTitle"/>
          </p:nvPr>
        </p:nvSpPr>
        <p:spPr>
          <a:xfrm>
            <a:off x="685800" y="2130429"/>
            <a:ext cx="7772400" cy="1470025"/>
          </a:xfrm>
        </p:spPr>
        <p:txBody>
          <a:bodyPr/>
          <a:lstStyle>
            <a:lvl1pPr algn="ctr">
              <a:defRPr b="1">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4">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074856-BF4D-A148-9D04-9E7FF3A170B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EFC73-B968-E94E-966E-12D57CDB0029}" type="slidenum">
              <a:rPr lang="en-US" smtClean="0"/>
              <a:t>‹#›</a:t>
            </a:fld>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7587" y="5959215"/>
            <a:ext cx="1082668" cy="397136"/>
          </a:xfrm>
          <a:prstGeom prst="rect">
            <a:avLst/>
          </a:prstGeom>
        </p:spPr>
      </p:pic>
    </p:spTree>
    <p:extLst>
      <p:ext uri="{BB962C8B-B14F-4D97-AF65-F5344CB8AC3E}">
        <p14:creationId xmlns:p14="http://schemas.microsoft.com/office/powerpoint/2010/main" val="1782127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238077" y="217980"/>
            <a:ext cx="8686800" cy="13647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 name="Title 1"/>
          <p:cNvSpPr>
            <a:spLocks noGrp="1"/>
          </p:cNvSpPr>
          <p:nvPr>
            <p:ph type="title"/>
          </p:nvPr>
        </p:nvSpPr>
        <p:spPr>
          <a:xfrm>
            <a:off x="457200" y="303069"/>
            <a:ext cx="8229600" cy="1143000"/>
          </a:xfrm>
        </p:spPr>
        <p:txBody>
          <a:bodyPr/>
          <a:lstStyle>
            <a:lvl1pPr>
              <a:defRPr>
                <a:solidFill>
                  <a:schemeClr val="bg1"/>
                </a:solidFill>
              </a:defRPr>
            </a:lvl1pPr>
          </a:lstStyle>
          <a:p>
            <a:r>
              <a:rPr lang="en-US"/>
              <a:t>Click to edit Master title style</a:t>
            </a:r>
          </a:p>
        </p:txBody>
      </p:sp>
      <p:pic>
        <p:nvPicPr>
          <p:cNvPr id="7" name="Picture 6" descr="Cintas_RFTW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7589" y="5959215"/>
            <a:ext cx="1082669" cy="397136"/>
          </a:xfrm>
          <a:prstGeom prst="rect">
            <a:avLst/>
          </a:prstGeom>
        </p:spPr>
      </p:pic>
      <p:pic>
        <p:nvPicPr>
          <p:cNvPr id="11" name="Picture 10"/>
          <p:cNvPicPr>
            <a:picLocks noChangeAspect="1"/>
          </p:cNvPicPr>
          <p:nvPr userDrawn="1"/>
        </p:nvPicPr>
        <p:blipFill>
          <a:blip r:embed="rId3"/>
          <a:stretch>
            <a:fillRect/>
          </a:stretch>
        </p:blipFill>
        <p:spPr>
          <a:xfrm>
            <a:off x="238077" y="1488446"/>
            <a:ext cx="8686800" cy="330200"/>
          </a:xfrm>
          <a:prstGeom prst="rect">
            <a:avLst/>
          </a:prstGeom>
        </p:spPr>
      </p:pic>
      <p:pic>
        <p:nvPicPr>
          <p:cNvPr id="10" name="Picture 9">
            <a:extLst>
              <a:ext uri="{FF2B5EF4-FFF2-40B4-BE49-F238E27FC236}">
                <a16:creationId xmlns:a16="http://schemas.microsoft.com/office/drawing/2014/main" id="{3E0C311D-F1DF-4C31-92A8-C641FBBD275F}"/>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4189" b="97334" l="4254" r="94667">
                        <a14:foregroundMark x1="15810" y1="27875" x2="15810" y2="27875"/>
                        <a14:foregroundMark x1="12825" y1="5636" x2="12825" y2="5636"/>
                        <a14:foregroundMark x1="4254" y1="4341" x2="4254" y2="4341"/>
                        <a14:foregroundMark x1="94730" y1="5636" x2="94730" y2="5636"/>
                        <a14:foregroundMark x1="49778" y1="93450" x2="49778" y2="93450"/>
                        <a14:foregroundMark x1="49778" y1="97334" x2="49778" y2="97334"/>
                        <a14:foregroundMark x1="50286" y1="97106" x2="50286" y2="97106"/>
                      </a14:backgroundRemoval>
                    </a14:imgEffect>
                  </a14:imgLayer>
                </a14:imgProps>
              </a:ext>
              <a:ext uri="{28A0092B-C50C-407E-A947-70E740481C1C}">
                <a14:useLocalDpi xmlns:a14="http://schemas.microsoft.com/office/drawing/2010/main"/>
              </a:ext>
            </a:extLst>
          </a:blip>
          <a:stretch>
            <a:fillRect/>
          </a:stretch>
        </p:blipFill>
        <p:spPr>
          <a:xfrm>
            <a:off x="1476133" y="5911968"/>
            <a:ext cx="499268" cy="445594"/>
          </a:xfrm>
          <a:prstGeom prst="rect">
            <a:avLst/>
          </a:prstGeom>
        </p:spPr>
      </p:pic>
      <p:pic>
        <p:nvPicPr>
          <p:cNvPr id="13" name="Picture 12">
            <a:extLst>
              <a:ext uri="{FF2B5EF4-FFF2-40B4-BE49-F238E27FC236}">
                <a16:creationId xmlns:a16="http://schemas.microsoft.com/office/drawing/2014/main" id="{55269242-0724-4394-B0DD-CBF1E15FB344}"/>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backgroundRemoval t="6667" b="94000" l="3683" r="95556">
                        <a14:foregroundMark x1="16317" y1="72519" x2="16317" y2="72519"/>
                        <a14:foregroundMark x1="47048" y1="47259" x2="45841" y2="47259"/>
                        <a14:foregroundMark x1="34730" y1="94000" x2="34730" y2="94000"/>
                        <a14:foregroundMark x1="16317" y1="94222" x2="16317" y2="94222"/>
                        <a14:foregroundMark x1="3746" y1="92963" x2="3746" y2="92963"/>
                        <a14:foregroundMark x1="95619" y1="92444" x2="95619" y2="92444"/>
                        <a14:foregroundMark x1="50032" y1="6667" x2="50032" y2="6667"/>
                      </a14:backgroundRemoval>
                    </a14:imgEffect>
                  </a14:imgLayer>
                </a14:imgProps>
              </a:ext>
              <a:ext uri="{28A0092B-C50C-407E-A947-70E740481C1C}">
                <a14:useLocalDpi xmlns:a14="http://schemas.microsoft.com/office/drawing/2010/main"/>
              </a:ext>
            </a:extLst>
          </a:blip>
          <a:stretch>
            <a:fillRect/>
          </a:stretch>
        </p:blipFill>
        <p:spPr>
          <a:xfrm>
            <a:off x="457200" y="5891847"/>
            <a:ext cx="509466" cy="465719"/>
          </a:xfrm>
          <a:prstGeom prst="rect">
            <a:avLst/>
          </a:prstGeom>
        </p:spPr>
      </p:pic>
      <p:pic>
        <p:nvPicPr>
          <p:cNvPr id="14" name="Picture 13">
            <a:extLst>
              <a:ext uri="{FF2B5EF4-FFF2-40B4-BE49-F238E27FC236}">
                <a16:creationId xmlns:a16="http://schemas.microsoft.com/office/drawing/2014/main" id="{B000988B-ED15-460F-8016-107391303684}"/>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backgroundRemoval t="9905" b="90540" l="3556" r="98794">
                        <a14:foregroundMark x1="3619" y1="51175" x2="3619" y2="51175"/>
                        <a14:foregroundMark x1="48889" y1="88825" x2="48889" y2="88825"/>
                        <a14:foregroundMark x1="95048" y1="53206" x2="95048" y2="53206"/>
                        <a14:foregroundMark x1="54730" y1="90603" x2="54730" y2="90603"/>
                        <a14:foregroundMark x1="49143" y1="10286" x2="49143" y2="10286"/>
                        <a14:foregroundMark x1="98794" y1="52317" x2="98794" y2="52317"/>
                      </a14:backgroundRemoval>
                    </a14:imgEffect>
                  </a14:imgLayer>
                </a14:imgProps>
              </a:ext>
              <a:ext uri="{28A0092B-C50C-407E-A947-70E740481C1C}">
                <a14:useLocalDpi xmlns:a14="http://schemas.microsoft.com/office/drawing/2010/main"/>
              </a:ext>
            </a:extLst>
          </a:blip>
          <a:stretch>
            <a:fillRect/>
          </a:stretch>
        </p:blipFill>
        <p:spPr>
          <a:xfrm>
            <a:off x="1995798" y="5891843"/>
            <a:ext cx="474797" cy="465892"/>
          </a:xfrm>
          <a:prstGeom prst="rect">
            <a:avLst/>
          </a:prstGeom>
        </p:spPr>
      </p:pic>
      <p:pic>
        <p:nvPicPr>
          <p:cNvPr id="15" name="Picture 14">
            <a:extLst>
              <a:ext uri="{FF2B5EF4-FFF2-40B4-BE49-F238E27FC236}">
                <a16:creationId xmlns:a16="http://schemas.microsoft.com/office/drawing/2014/main" id="{A44C2480-38CD-465C-9397-E552E93909B9}"/>
              </a:ext>
            </a:extLst>
          </p:cNvPr>
          <p:cNvPicPr>
            <a:picLocks noChangeAspect="1"/>
          </p:cNvPicPr>
          <p:nvPr userDrawn="1"/>
        </p:nvPicPr>
        <p:blipFill>
          <a:blip r:embed="rId10" cstate="screen">
            <a:extLst>
              <a:ext uri="{BEBA8EAE-BF5A-486C-A8C5-ECC9F3942E4B}">
                <a14:imgProps xmlns:a14="http://schemas.microsoft.com/office/drawing/2010/main">
                  <a14:imgLayer r:embed="rId11">
                    <a14:imgEffect>
                      <a14:backgroundRemoval t="3683" b="97587" l="4635" r="94794">
                        <a14:foregroundMark x1="33270" y1="29143" x2="56190" y2="63873"/>
                        <a14:foregroundMark x1="56190" y1="63873" x2="56190" y2="63873"/>
                        <a14:foregroundMark x1="51492" y1="21524" x2="33079" y2="38667"/>
                        <a14:foregroundMark x1="33079" y1="38667" x2="24190" y2="53333"/>
                        <a14:foregroundMark x1="24190" y1="53333" x2="31873" y2="69143"/>
                        <a14:foregroundMark x1="31873" y1="69143" x2="47111" y2="77333"/>
                        <a14:foregroundMark x1="47111" y1="77333" x2="75556" y2="56889"/>
                        <a14:foregroundMark x1="75556" y1="56889" x2="72635" y2="40444"/>
                        <a14:foregroundMark x1="72635" y1="40444" x2="58603" y2="26032"/>
                        <a14:foregroundMark x1="58603" y1="26032" x2="45841" y2="19048"/>
                        <a14:foregroundMark x1="45841" y1="19048" x2="44635" y2="19048"/>
                        <a14:foregroundMark x1="23683" y1="28635" x2="23683" y2="28635"/>
                        <a14:foregroundMark x1="23683" y1="28635" x2="23683" y2="28635"/>
                        <a14:foregroundMark x1="19492" y1="33079" x2="19492" y2="33079"/>
                        <a14:foregroundMark x1="12825" y1="40190" x2="12825" y2="40190"/>
                        <a14:foregroundMark x1="16762" y1="33587" x2="16762" y2="33587"/>
                        <a14:foregroundMark x1="15810" y1="36000" x2="15810" y2="36000"/>
                        <a14:foregroundMark x1="14286" y1="37524" x2="14286" y2="37524"/>
                        <a14:foregroundMark x1="12571" y1="40698" x2="12571" y2="40698"/>
                        <a14:foregroundMark x1="4698" y1="50540" x2="4698" y2="50540"/>
                        <a14:foregroundMark x1="7175" y1="56698" x2="7175" y2="56698"/>
                        <a14:foregroundMark x1="14794" y1="61397" x2="14794" y2="61397"/>
                        <a14:foregroundMark x1="28571" y1="37524" x2="47810" y2="42921"/>
                        <a14:foregroundMark x1="47810" y1="42921" x2="47810" y2="42921"/>
                        <a14:foregroundMark x1="52000" y1="3746" x2="52000" y2="3746"/>
                        <a14:foregroundMark x1="49270" y1="5968" x2="49270" y2="5968"/>
                        <a14:foregroundMark x1="51238" y1="94413" x2="51238" y2="94413"/>
                        <a14:foregroundMark x1="92381" y1="50794" x2="92381" y2="50794"/>
                        <a14:foregroundMark x1="94857" y1="50540" x2="94857" y2="50540"/>
                        <a14:foregroundMark x1="49778" y1="97587" x2="49778" y2="97587"/>
                        <a14:foregroundMark x1="51746" y1="97333" x2="51746" y2="97333"/>
                        <a14:foregroundMark x1="50032" y1="97333" x2="50032" y2="97333"/>
                        <a14:backgroundMark x1="16762" y1="13841" x2="16762" y2="13841"/>
                      </a14:backgroundRemoval>
                    </a14:imgEffect>
                  </a14:imgLayer>
                </a14:imgProps>
              </a:ext>
              <a:ext uri="{28A0092B-C50C-407E-A947-70E740481C1C}">
                <a14:useLocalDpi xmlns:a14="http://schemas.microsoft.com/office/drawing/2010/main"/>
              </a:ext>
            </a:extLst>
          </a:blip>
          <a:stretch>
            <a:fillRect/>
          </a:stretch>
        </p:blipFill>
        <p:spPr>
          <a:xfrm>
            <a:off x="966666" y="5891847"/>
            <a:ext cx="509466" cy="465719"/>
          </a:xfrm>
          <a:prstGeom prst="rect">
            <a:avLst/>
          </a:prstGeom>
        </p:spPr>
      </p:pic>
    </p:spTree>
    <p:extLst>
      <p:ext uri="{BB962C8B-B14F-4D97-AF65-F5344CB8AC3E}">
        <p14:creationId xmlns:p14="http://schemas.microsoft.com/office/powerpoint/2010/main" val="195154358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9144000" cy="5480830"/>
          </a:xfrm>
        </p:spPr>
        <p:txBody>
          <a:bodyPr anchor="t"/>
          <a:lstStyle>
            <a:lvl1pPr marL="0" indent="0" algn="ctr">
              <a:buNone/>
              <a:defRPr baseline="0"/>
            </a:lvl1pPr>
          </a:lstStyle>
          <a:p>
            <a:endParaRPr lang="en-US"/>
          </a:p>
          <a:p>
            <a:endParaRPr lang="en-US"/>
          </a:p>
          <a:p>
            <a:r>
              <a:rPr lang="en-US"/>
              <a:t>Clip icon to insert picture here for background</a:t>
            </a:r>
          </a:p>
        </p:txBody>
      </p:sp>
      <p:sp>
        <p:nvSpPr>
          <p:cNvPr id="10" name="Rectangle 9"/>
          <p:cNvSpPr/>
          <p:nvPr userDrawn="1"/>
        </p:nvSpPr>
        <p:spPr>
          <a:xfrm>
            <a:off x="0" y="3219431"/>
            <a:ext cx="9144000" cy="2261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722313" y="4010515"/>
            <a:ext cx="7772400" cy="1362075"/>
          </a:xfrm>
        </p:spPr>
        <p:txBody>
          <a:bodyPr anchor="t"/>
          <a:lstStyle>
            <a:lvl1pPr algn="l">
              <a:defRPr sz="4000" b="1" cap="none">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722313" y="3656451"/>
            <a:ext cx="7772400" cy="354063"/>
          </a:xfrm>
        </p:spPr>
        <p:txBody>
          <a:bodyPr anchor="b"/>
          <a:lstStyle>
            <a:lvl1pPr marL="0" indent="0">
              <a:buNone/>
              <a:defRPr sz="200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074856-BF4D-A148-9D04-9E7FF3A170B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EFC73-B968-E94E-966E-12D57CDB0029}" type="slidenum">
              <a:rPr lang="en-US" smtClean="0"/>
              <a:t>‹#›</a:t>
            </a:fld>
            <a:endParaRPr lang="en-US"/>
          </a:p>
        </p:txBody>
      </p:sp>
      <p:pic>
        <p:nvPicPr>
          <p:cNvPr id="9" name="Picture 8" descr="Cintas_RFTW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7589" y="5959215"/>
            <a:ext cx="1082669" cy="397136"/>
          </a:xfrm>
          <a:prstGeom prst="rect">
            <a:avLst/>
          </a:prstGeom>
        </p:spPr>
      </p:pic>
      <p:pic>
        <p:nvPicPr>
          <p:cNvPr id="11" name="Picture 10">
            <a:extLst>
              <a:ext uri="{FF2B5EF4-FFF2-40B4-BE49-F238E27FC236}">
                <a16:creationId xmlns:a16="http://schemas.microsoft.com/office/drawing/2014/main" id="{37B19A8C-9990-4F29-88FD-9CB28F58DEA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4189" b="97334" l="4254" r="94667">
                        <a14:foregroundMark x1="15810" y1="27875" x2="15810" y2="27875"/>
                        <a14:foregroundMark x1="12825" y1="5636" x2="12825" y2="5636"/>
                        <a14:foregroundMark x1="4254" y1="4341" x2="4254" y2="4341"/>
                        <a14:foregroundMark x1="94730" y1="5636" x2="94730" y2="5636"/>
                        <a14:foregroundMark x1="49778" y1="93450" x2="49778" y2="93450"/>
                        <a14:foregroundMark x1="49778" y1="97334" x2="49778" y2="97334"/>
                        <a14:foregroundMark x1="50286" y1="97106" x2="50286" y2="97106"/>
                      </a14:backgroundRemoval>
                    </a14:imgEffect>
                  </a14:imgLayer>
                </a14:imgProps>
              </a:ext>
              <a:ext uri="{28A0092B-C50C-407E-A947-70E740481C1C}">
                <a14:useLocalDpi xmlns:a14="http://schemas.microsoft.com/office/drawing/2010/main"/>
              </a:ext>
            </a:extLst>
          </a:blip>
          <a:stretch>
            <a:fillRect/>
          </a:stretch>
        </p:blipFill>
        <p:spPr>
          <a:xfrm>
            <a:off x="1476133" y="5911968"/>
            <a:ext cx="499268" cy="445594"/>
          </a:xfrm>
          <a:prstGeom prst="rect">
            <a:avLst/>
          </a:prstGeom>
        </p:spPr>
      </p:pic>
      <p:pic>
        <p:nvPicPr>
          <p:cNvPr id="12" name="Picture 11">
            <a:extLst>
              <a:ext uri="{FF2B5EF4-FFF2-40B4-BE49-F238E27FC236}">
                <a16:creationId xmlns:a16="http://schemas.microsoft.com/office/drawing/2014/main" id="{22D806B2-8F43-4F80-8B0E-48F8715F7C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6667" b="94000" l="3683" r="95556">
                        <a14:foregroundMark x1="16317" y1="72519" x2="16317" y2="72519"/>
                        <a14:foregroundMark x1="47048" y1="47259" x2="45841" y2="47259"/>
                        <a14:foregroundMark x1="34730" y1="94000" x2="34730" y2="94000"/>
                        <a14:foregroundMark x1="16317" y1="94222" x2="16317" y2="94222"/>
                        <a14:foregroundMark x1="3746" y1="92963" x2="3746" y2="92963"/>
                        <a14:foregroundMark x1="95619" y1="92444" x2="95619" y2="92444"/>
                        <a14:foregroundMark x1="50032" y1="6667" x2="50032" y2="6667"/>
                      </a14:backgroundRemoval>
                    </a14:imgEffect>
                  </a14:imgLayer>
                </a14:imgProps>
              </a:ext>
              <a:ext uri="{28A0092B-C50C-407E-A947-70E740481C1C}">
                <a14:useLocalDpi xmlns:a14="http://schemas.microsoft.com/office/drawing/2010/main"/>
              </a:ext>
            </a:extLst>
          </a:blip>
          <a:stretch>
            <a:fillRect/>
          </a:stretch>
        </p:blipFill>
        <p:spPr>
          <a:xfrm>
            <a:off x="457200" y="5891847"/>
            <a:ext cx="509466" cy="465719"/>
          </a:xfrm>
          <a:prstGeom prst="rect">
            <a:avLst/>
          </a:prstGeom>
        </p:spPr>
      </p:pic>
      <p:pic>
        <p:nvPicPr>
          <p:cNvPr id="13" name="Picture 12">
            <a:extLst>
              <a:ext uri="{FF2B5EF4-FFF2-40B4-BE49-F238E27FC236}">
                <a16:creationId xmlns:a16="http://schemas.microsoft.com/office/drawing/2014/main" id="{3CD69DB3-D960-4609-B908-F9087A3D307B}"/>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backgroundRemoval t="9905" b="90540" l="3556" r="98794">
                        <a14:foregroundMark x1="3619" y1="51175" x2="3619" y2="51175"/>
                        <a14:foregroundMark x1="48889" y1="88825" x2="48889" y2="88825"/>
                        <a14:foregroundMark x1="95048" y1="53206" x2="95048" y2="53206"/>
                        <a14:foregroundMark x1="54730" y1="90603" x2="54730" y2="90603"/>
                        <a14:foregroundMark x1="49143" y1="10286" x2="49143" y2="10286"/>
                        <a14:foregroundMark x1="98794" y1="52317" x2="98794" y2="52317"/>
                      </a14:backgroundRemoval>
                    </a14:imgEffect>
                  </a14:imgLayer>
                </a14:imgProps>
              </a:ext>
              <a:ext uri="{28A0092B-C50C-407E-A947-70E740481C1C}">
                <a14:useLocalDpi xmlns:a14="http://schemas.microsoft.com/office/drawing/2010/main"/>
              </a:ext>
            </a:extLst>
          </a:blip>
          <a:stretch>
            <a:fillRect/>
          </a:stretch>
        </p:blipFill>
        <p:spPr>
          <a:xfrm>
            <a:off x="1995798" y="5891843"/>
            <a:ext cx="474797" cy="465892"/>
          </a:xfrm>
          <a:prstGeom prst="rect">
            <a:avLst/>
          </a:prstGeom>
        </p:spPr>
      </p:pic>
      <p:pic>
        <p:nvPicPr>
          <p:cNvPr id="14" name="Picture 13">
            <a:extLst>
              <a:ext uri="{FF2B5EF4-FFF2-40B4-BE49-F238E27FC236}">
                <a16:creationId xmlns:a16="http://schemas.microsoft.com/office/drawing/2014/main" id="{D58822A6-7DDE-43C2-BEEB-1205D0D87E12}"/>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backgroundRemoval t="3683" b="97587" l="4635" r="94794">
                        <a14:foregroundMark x1="33270" y1="29143" x2="56190" y2="63873"/>
                        <a14:foregroundMark x1="56190" y1="63873" x2="56190" y2="63873"/>
                        <a14:foregroundMark x1="51492" y1="21524" x2="33079" y2="38667"/>
                        <a14:foregroundMark x1="33079" y1="38667" x2="24190" y2="53333"/>
                        <a14:foregroundMark x1="24190" y1="53333" x2="31873" y2="69143"/>
                        <a14:foregroundMark x1="31873" y1="69143" x2="47111" y2="77333"/>
                        <a14:foregroundMark x1="47111" y1="77333" x2="75556" y2="56889"/>
                        <a14:foregroundMark x1="75556" y1="56889" x2="72635" y2="40444"/>
                        <a14:foregroundMark x1="72635" y1="40444" x2="58603" y2="26032"/>
                        <a14:foregroundMark x1="58603" y1="26032" x2="45841" y2="19048"/>
                        <a14:foregroundMark x1="45841" y1="19048" x2="44635" y2="19048"/>
                        <a14:foregroundMark x1="23683" y1="28635" x2="23683" y2="28635"/>
                        <a14:foregroundMark x1="23683" y1="28635" x2="23683" y2="28635"/>
                        <a14:foregroundMark x1="19492" y1="33079" x2="19492" y2="33079"/>
                        <a14:foregroundMark x1="12825" y1="40190" x2="12825" y2="40190"/>
                        <a14:foregroundMark x1="16762" y1="33587" x2="16762" y2="33587"/>
                        <a14:foregroundMark x1="15810" y1="36000" x2="15810" y2="36000"/>
                        <a14:foregroundMark x1="14286" y1="37524" x2="14286" y2="37524"/>
                        <a14:foregroundMark x1="12571" y1="40698" x2="12571" y2="40698"/>
                        <a14:foregroundMark x1="4698" y1="50540" x2="4698" y2="50540"/>
                        <a14:foregroundMark x1="7175" y1="56698" x2="7175" y2="56698"/>
                        <a14:foregroundMark x1="14794" y1="61397" x2="14794" y2="61397"/>
                        <a14:foregroundMark x1="28571" y1="37524" x2="47810" y2="42921"/>
                        <a14:foregroundMark x1="47810" y1="42921" x2="47810" y2="42921"/>
                        <a14:foregroundMark x1="52000" y1="3746" x2="52000" y2="3746"/>
                        <a14:foregroundMark x1="49270" y1="5968" x2="49270" y2="5968"/>
                        <a14:foregroundMark x1="51238" y1="94413" x2="51238" y2="94413"/>
                        <a14:foregroundMark x1="92381" y1="50794" x2="92381" y2="50794"/>
                        <a14:foregroundMark x1="94857" y1="50540" x2="94857" y2="50540"/>
                        <a14:foregroundMark x1="49778" y1="97587" x2="49778" y2="97587"/>
                        <a14:foregroundMark x1="51746" y1="97333" x2="51746" y2="97333"/>
                        <a14:foregroundMark x1="50032" y1="97333" x2="50032" y2="97333"/>
                        <a14:backgroundMark x1="16762" y1="13841" x2="16762" y2="13841"/>
                      </a14:backgroundRemoval>
                    </a14:imgEffect>
                  </a14:imgLayer>
                </a14:imgProps>
              </a:ext>
              <a:ext uri="{28A0092B-C50C-407E-A947-70E740481C1C}">
                <a14:useLocalDpi xmlns:a14="http://schemas.microsoft.com/office/drawing/2010/main"/>
              </a:ext>
            </a:extLst>
          </a:blip>
          <a:stretch>
            <a:fillRect/>
          </a:stretch>
        </p:blipFill>
        <p:spPr>
          <a:xfrm>
            <a:off x="966666" y="5891847"/>
            <a:ext cx="509466" cy="465719"/>
          </a:xfrm>
          <a:prstGeom prst="rect">
            <a:avLst/>
          </a:prstGeom>
        </p:spPr>
      </p:pic>
    </p:spTree>
    <p:extLst>
      <p:ext uri="{BB962C8B-B14F-4D97-AF65-F5344CB8AC3E}">
        <p14:creationId xmlns:p14="http://schemas.microsoft.com/office/powerpoint/2010/main" val="1566949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228600" y="5739167"/>
            <a:ext cx="86868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7587" y="5959215"/>
            <a:ext cx="1082668" cy="39713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944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944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074856-BF4D-A148-9D04-9E7FF3A170B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752365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228600" y="5739167"/>
            <a:ext cx="86868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4735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9"/>
            <a:ext cx="4041775" cy="34735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074856-BF4D-A148-9D04-9E7FF3A170B1}"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1EFC73-B968-E94E-966E-12D57CDB0029}" type="slidenum">
              <a:rPr lang="en-US" smtClean="0"/>
              <a:t>‹#›</a:t>
            </a:fld>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7587" y="5959215"/>
            <a:ext cx="1082668" cy="397136"/>
          </a:xfrm>
          <a:prstGeom prst="rect">
            <a:avLst/>
          </a:prstGeom>
        </p:spPr>
      </p:pic>
    </p:spTree>
    <p:extLst>
      <p:ext uri="{BB962C8B-B14F-4D97-AF65-F5344CB8AC3E}">
        <p14:creationId xmlns:p14="http://schemas.microsoft.com/office/powerpoint/2010/main" val="3805182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p:cNvSpPr/>
          <p:nvPr userDrawn="1"/>
        </p:nvSpPr>
        <p:spPr>
          <a:xfrm>
            <a:off x="238077" y="217980"/>
            <a:ext cx="8686800" cy="13647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pic>
        <p:nvPicPr>
          <p:cNvPr id="11" name="Picture 10"/>
          <p:cNvPicPr>
            <a:picLocks noChangeAspect="1"/>
          </p:cNvPicPr>
          <p:nvPr userDrawn="1"/>
        </p:nvPicPr>
        <p:blipFill>
          <a:blip r:embed="rId2"/>
          <a:stretch>
            <a:fillRect/>
          </a:stretch>
        </p:blipFill>
        <p:spPr>
          <a:xfrm>
            <a:off x="238077" y="1488446"/>
            <a:ext cx="8686800" cy="330200"/>
          </a:xfrm>
          <a:prstGeom prst="rect">
            <a:avLst/>
          </a:prstGeom>
        </p:spPr>
      </p:pic>
      <p:sp>
        <p:nvSpPr>
          <p:cNvPr id="2" name="Title 1"/>
          <p:cNvSpPr>
            <a:spLocks noGrp="1"/>
          </p:cNvSpPr>
          <p:nvPr>
            <p:ph type="title"/>
          </p:nvPr>
        </p:nvSpPr>
        <p:spPr>
          <a:xfrm>
            <a:off x="457200" y="293592"/>
            <a:ext cx="8229600" cy="1143000"/>
          </a:xfrm>
        </p:spPr>
        <p:txBody>
          <a:bodyPr/>
          <a:lstStyle>
            <a:lvl1pPr>
              <a:defRPr>
                <a:solidFill>
                  <a:srgbClr val="FFFF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E074856-BF4D-A148-9D04-9E7FF3A170B1}"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1EFC73-B968-E94E-966E-12D57CDB0029}" type="slidenum">
              <a:rPr lang="en-US" smtClean="0"/>
              <a:t>‹#›</a:t>
            </a:fld>
            <a:endParaRPr lang="en-US"/>
          </a:p>
        </p:txBody>
      </p:sp>
      <p:pic>
        <p:nvPicPr>
          <p:cNvPr id="7" name="Picture 6" descr="Cintas_RFTW_Logo.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7589" y="5959215"/>
            <a:ext cx="1082669" cy="397136"/>
          </a:xfrm>
          <a:prstGeom prst="rect">
            <a:avLst/>
          </a:prstGeom>
        </p:spPr>
      </p:pic>
      <p:pic>
        <p:nvPicPr>
          <p:cNvPr id="9" name="Picture 8">
            <a:extLst>
              <a:ext uri="{FF2B5EF4-FFF2-40B4-BE49-F238E27FC236}">
                <a16:creationId xmlns:a16="http://schemas.microsoft.com/office/drawing/2014/main" id="{0BA5E39D-E174-4026-B56C-BFB5E886B622}"/>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4189" b="97334" l="4254" r="94667">
                        <a14:foregroundMark x1="15810" y1="27875" x2="15810" y2="27875"/>
                        <a14:foregroundMark x1="12825" y1="5636" x2="12825" y2="5636"/>
                        <a14:foregroundMark x1="4254" y1="4341" x2="4254" y2="4341"/>
                        <a14:foregroundMark x1="94730" y1="5636" x2="94730" y2="5636"/>
                        <a14:foregroundMark x1="49778" y1="93450" x2="49778" y2="93450"/>
                        <a14:foregroundMark x1="49778" y1="97334" x2="49778" y2="97334"/>
                        <a14:foregroundMark x1="50286" y1="97106" x2="50286" y2="97106"/>
                      </a14:backgroundRemoval>
                    </a14:imgEffect>
                  </a14:imgLayer>
                </a14:imgProps>
              </a:ext>
              <a:ext uri="{28A0092B-C50C-407E-A947-70E740481C1C}">
                <a14:useLocalDpi xmlns:a14="http://schemas.microsoft.com/office/drawing/2010/main"/>
              </a:ext>
            </a:extLst>
          </a:blip>
          <a:stretch>
            <a:fillRect/>
          </a:stretch>
        </p:blipFill>
        <p:spPr>
          <a:xfrm>
            <a:off x="1476133" y="5911968"/>
            <a:ext cx="499268" cy="445594"/>
          </a:xfrm>
          <a:prstGeom prst="rect">
            <a:avLst/>
          </a:prstGeom>
        </p:spPr>
      </p:pic>
      <p:pic>
        <p:nvPicPr>
          <p:cNvPr id="12" name="Picture 11">
            <a:extLst>
              <a:ext uri="{FF2B5EF4-FFF2-40B4-BE49-F238E27FC236}">
                <a16:creationId xmlns:a16="http://schemas.microsoft.com/office/drawing/2014/main" id="{4FC765F2-C2D1-40FF-AAC8-BA2436EC9B61}"/>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backgroundRemoval t="6667" b="94000" l="3683" r="95556">
                        <a14:foregroundMark x1="16317" y1="72519" x2="16317" y2="72519"/>
                        <a14:foregroundMark x1="47048" y1="47259" x2="45841" y2="47259"/>
                        <a14:foregroundMark x1="34730" y1="94000" x2="34730" y2="94000"/>
                        <a14:foregroundMark x1="16317" y1="94222" x2="16317" y2="94222"/>
                        <a14:foregroundMark x1="3746" y1="92963" x2="3746" y2="92963"/>
                        <a14:foregroundMark x1="95619" y1="92444" x2="95619" y2="92444"/>
                        <a14:foregroundMark x1="50032" y1="6667" x2="50032" y2="6667"/>
                      </a14:backgroundRemoval>
                    </a14:imgEffect>
                  </a14:imgLayer>
                </a14:imgProps>
              </a:ext>
              <a:ext uri="{28A0092B-C50C-407E-A947-70E740481C1C}">
                <a14:useLocalDpi xmlns:a14="http://schemas.microsoft.com/office/drawing/2010/main"/>
              </a:ext>
            </a:extLst>
          </a:blip>
          <a:stretch>
            <a:fillRect/>
          </a:stretch>
        </p:blipFill>
        <p:spPr>
          <a:xfrm>
            <a:off x="457200" y="5891847"/>
            <a:ext cx="509466" cy="465719"/>
          </a:xfrm>
          <a:prstGeom prst="rect">
            <a:avLst/>
          </a:prstGeom>
        </p:spPr>
      </p:pic>
      <p:pic>
        <p:nvPicPr>
          <p:cNvPr id="13" name="Picture 12">
            <a:extLst>
              <a:ext uri="{FF2B5EF4-FFF2-40B4-BE49-F238E27FC236}">
                <a16:creationId xmlns:a16="http://schemas.microsoft.com/office/drawing/2014/main" id="{7C8697CE-8925-4F7B-9DB3-A3A88F6DA071}"/>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backgroundRemoval t="9905" b="90540" l="3556" r="98794">
                        <a14:foregroundMark x1="3619" y1="51175" x2="3619" y2="51175"/>
                        <a14:foregroundMark x1="48889" y1="88825" x2="48889" y2="88825"/>
                        <a14:foregroundMark x1="95048" y1="53206" x2="95048" y2="53206"/>
                        <a14:foregroundMark x1="54730" y1="90603" x2="54730" y2="90603"/>
                        <a14:foregroundMark x1="49143" y1="10286" x2="49143" y2="10286"/>
                        <a14:foregroundMark x1="98794" y1="52317" x2="98794" y2="52317"/>
                      </a14:backgroundRemoval>
                    </a14:imgEffect>
                  </a14:imgLayer>
                </a14:imgProps>
              </a:ext>
              <a:ext uri="{28A0092B-C50C-407E-A947-70E740481C1C}">
                <a14:useLocalDpi xmlns:a14="http://schemas.microsoft.com/office/drawing/2010/main"/>
              </a:ext>
            </a:extLst>
          </a:blip>
          <a:stretch>
            <a:fillRect/>
          </a:stretch>
        </p:blipFill>
        <p:spPr>
          <a:xfrm>
            <a:off x="1995798" y="5891843"/>
            <a:ext cx="474797" cy="465892"/>
          </a:xfrm>
          <a:prstGeom prst="rect">
            <a:avLst/>
          </a:prstGeom>
        </p:spPr>
      </p:pic>
      <p:pic>
        <p:nvPicPr>
          <p:cNvPr id="14" name="Picture 13">
            <a:extLst>
              <a:ext uri="{FF2B5EF4-FFF2-40B4-BE49-F238E27FC236}">
                <a16:creationId xmlns:a16="http://schemas.microsoft.com/office/drawing/2014/main" id="{C0A40EDE-1F6D-4EC6-B3B9-36D0D98135A9}"/>
              </a:ext>
            </a:extLst>
          </p:cNvPr>
          <p:cNvPicPr>
            <a:picLocks noChangeAspect="1"/>
          </p:cNvPicPr>
          <p:nvPr userDrawn="1"/>
        </p:nvPicPr>
        <p:blipFill>
          <a:blip r:embed="rId10" cstate="screen">
            <a:extLst>
              <a:ext uri="{BEBA8EAE-BF5A-486C-A8C5-ECC9F3942E4B}">
                <a14:imgProps xmlns:a14="http://schemas.microsoft.com/office/drawing/2010/main">
                  <a14:imgLayer r:embed="rId11">
                    <a14:imgEffect>
                      <a14:backgroundRemoval t="3683" b="97587" l="4635" r="94794">
                        <a14:foregroundMark x1="33270" y1="29143" x2="56190" y2="63873"/>
                        <a14:foregroundMark x1="56190" y1="63873" x2="56190" y2="63873"/>
                        <a14:foregroundMark x1="51492" y1="21524" x2="33079" y2="38667"/>
                        <a14:foregroundMark x1="33079" y1="38667" x2="24190" y2="53333"/>
                        <a14:foregroundMark x1="24190" y1="53333" x2="31873" y2="69143"/>
                        <a14:foregroundMark x1="31873" y1="69143" x2="47111" y2="77333"/>
                        <a14:foregroundMark x1="47111" y1="77333" x2="75556" y2="56889"/>
                        <a14:foregroundMark x1="75556" y1="56889" x2="72635" y2="40444"/>
                        <a14:foregroundMark x1="72635" y1="40444" x2="58603" y2="26032"/>
                        <a14:foregroundMark x1="58603" y1="26032" x2="45841" y2="19048"/>
                        <a14:foregroundMark x1="45841" y1="19048" x2="44635" y2="19048"/>
                        <a14:foregroundMark x1="23683" y1="28635" x2="23683" y2="28635"/>
                        <a14:foregroundMark x1="23683" y1="28635" x2="23683" y2="28635"/>
                        <a14:foregroundMark x1="19492" y1="33079" x2="19492" y2="33079"/>
                        <a14:foregroundMark x1="12825" y1="40190" x2="12825" y2="40190"/>
                        <a14:foregroundMark x1="16762" y1="33587" x2="16762" y2="33587"/>
                        <a14:foregroundMark x1="15810" y1="36000" x2="15810" y2="36000"/>
                        <a14:foregroundMark x1="14286" y1="37524" x2="14286" y2="37524"/>
                        <a14:foregroundMark x1="12571" y1="40698" x2="12571" y2="40698"/>
                        <a14:foregroundMark x1="4698" y1="50540" x2="4698" y2="50540"/>
                        <a14:foregroundMark x1="7175" y1="56698" x2="7175" y2="56698"/>
                        <a14:foregroundMark x1="14794" y1="61397" x2="14794" y2="61397"/>
                        <a14:foregroundMark x1="28571" y1="37524" x2="47810" y2="42921"/>
                        <a14:foregroundMark x1="47810" y1="42921" x2="47810" y2="42921"/>
                        <a14:foregroundMark x1="52000" y1="3746" x2="52000" y2="3746"/>
                        <a14:foregroundMark x1="49270" y1="5968" x2="49270" y2="5968"/>
                        <a14:foregroundMark x1="51238" y1="94413" x2="51238" y2="94413"/>
                        <a14:foregroundMark x1="92381" y1="50794" x2="92381" y2="50794"/>
                        <a14:foregroundMark x1="94857" y1="50540" x2="94857" y2="50540"/>
                        <a14:foregroundMark x1="49778" y1="97587" x2="49778" y2="97587"/>
                        <a14:foregroundMark x1="51746" y1="97333" x2="51746" y2="97333"/>
                        <a14:foregroundMark x1="50032" y1="97333" x2="50032" y2="97333"/>
                        <a14:backgroundMark x1="16762" y1="13841" x2="16762" y2="13841"/>
                      </a14:backgroundRemoval>
                    </a14:imgEffect>
                  </a14:imgLayer>
                </a14:imgProps>
              </a:ext>
              <a:ext uri="{28A0092B-C50C-407E-A947-70E740481C1C}">
                <a14:useLocalDpi xmlns:a14="http://schemas.microsoft.com/office/drawing/2010/main"/>
              </a:ext>
            </a:extLst>
          </a:blip>
          <a:stretch>
            <a:fillRect/>
          </a:stretch>
        </p:blipFill>
        <p:spPr>
          <a:xfrm>
            <a:off x="966666" y="5891847"/>
            <a:ext cx="509466" cy="465719"/>
          </a:xfrm>
          <a:prstGeom prst="rect">
            <a:avLst/>
          </a:prstGeom>
        </p:spPr>
      </p:pic>
    </p:spTree>
    <p:extLst>
      <p:ext uri="{BB962C8B-B14F-4D97-AF65-F5344CB8AC3E}">
        <p14:creationId xmlns:p14="http://schemas.microsoft.com/office/powerpoint/2010/main" val="319555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intas_RFTW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7589" y="5959215"/>
            <a:ext cx="1082669" cy="397136"/>
          </a:xfrm>
          <a:prstGeom prst="rect">
            <a:avLst/>
          </a:prstGeom>
        </p:spPr>
      </p:pic>
      <p:pic>
        <p:nvPicPr>
          <p:cNvPr id="6" name="Picture 5">
            <a:extLst>
              <a:ext uri="{FF2B5EF4-FFF2-40B4-BE49-F238E27FC236}">
                <a16:creationId xmlns:a16="http://schemas.microsoft.com/office/drawing/2014/main" id="{34841582-7DA4-4B70-A26B-7F18DBD46B9C}"/>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4189" b="97334" l="4254" r="94667">
                        <a14:foregroundMark x1="15810" y1="27875" x2="15810" y2="27875"/>
                        <a14:foregroundMark x1="12825" y1="5636" x2="12825" y2="5636"/>
                        <a14:foregroundMark x1="4254" y1="4341" x2="4254" y2="4341"/>
                        <a14:foregroundMark x1="94730" y1="5636" x2="94730" y2="5636"/>
                        <a14:foregroundMark x1="49778" y1="93450" x2="49778" y2="93450"/>
                        <a14:foregroundMark x1="49778" y1="97334" x2="49778" y2="97334"/>
                        <a14:foregroundMark x1="50286" y1="97106" x2="50286" y2="97106"/>
                      </a14:backgroundRemoval>
                    </a14:imgEffect>
                  </a14:imgLayer>
                </a14:imgProps>
              </a:ext>
              <a:ext uri="{28A0092B-C50C-407E-A947-70E740481C1C}">
                <a14:useLocalDpi xmlns:a14="http://schemas.microsoft.com/office/drawing/2010/main"/>
              </a:ext>
            </a:extLst>
          </a:blip>
          <a:stretch>
            <a:fillRect/>
          </a:stretch>
        </p:blipFill>
        <p:spPr>
          <a:xfrm>
            <a:off x="1476133" y="5911968"/>
            <a:ext cx="499268" cy="445594"/>
          </a:xfrm>
          <a:prstGeom prst="rect">
            <a:avLst/>
          </a:prstGeom>
        </p:spPr>
      </p:pic>
      <p:pic>
        <p:nvPicPr>
          <p:cNvPr id="7" name="Picture 6">
            <a:extLst>
              <a:ext uri="{FF2B5EF4-FFF2-40B4-BE49-F238E27FC236}">
                <a16:creationId xmlns:a16="http://schemas.microsoft.com/office/drawing/2014/main" id="{8AE7CC61-FB71-455A-AF28-40D90A7C691C}"/>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6667" b="94000" l="3683" r="95556">
                        <a14:foregroundMark x1="16317" y1="72519" x2="16317" y2="72519"/>
                        <a14:foregroundMark x1="47048" y1="47259" x2="45841" y2="47259"/>
                        <a14:foregroundMark x1="34730" y1="94000" x2="34730" y2="94000"/>
                        <a14:foregroundMark x1="16317" y1="94222" x2="16317" y2="94222"/>
                        <a14:foregroundMark x1="3746" y1="92963" x2="3746" y2="92963"/>
                        <a14:foregroundMark x1="95619" y1="92444" x2="95619" y2="92444"/>
                        <a14:foregroundMark x1="50032" y1="6667" x2="50032" y2="6667"/>
                      </a14:backgroundRemoval>
                    </a14:imgEffect>
                  </a14:imgLayer>
                </a14:imgProps>
              </a:ext>
              <a:ext uri="{28A0092B-C50C-407E-A947-70E740481C1C}">
                <a14:useLocalDpi xmlns:a14="http://schemas.microsoft.com/office/drawing/2010/main"/>
              </a:ext>
            </a:extLst>
          </a:blip>
          <a:stretch>
            <a:fillRect/>
          </a:stretch>
        </p:blipFill>
        <p:spPr>
          <a:xfrm>
            <a:off x="457200" y="5891847"/>
            <a:ext cx="509466" cy="465719"/>
          </a:xfrm>
          <a:prstGeom prst="rect">
            <a:avLst/>
          </a:prstGeom>
        </p:spPr>
      </p:pic>
      <p:pic>
        <p:nvPicPr>
          <p:cNvPr id="8" name="Picture 7">
            <a:extLst>
              <a:ext uri="{FF2B5EF4-FFF2-40B4-BE49-F238E27FC236}">
                <a16:creationId xmlns:a16="http://schemas.microsoft.com/office/drawing/2014/main" id="{3DAE3051-665A-4F14-B5BA-48DFF75D2CEF}"/>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backgroundRemoval t="9905" b="90540" l="3556" r="98794">
                        <a14:foregroundMark x1="3619" y1="51175" x2="3619" y2="51175"/>
                        <a14:foregroundMark x1="48889" y1="88825" x2="48889" y2="88825"/>
                        <a14:foregroundMark x1="95048" y1="53206" x2="95048" y2="53206"/>
                        <a14:foregroundMark x1="54730" y1="90603" x2="54730" y2="90603"/>
                        <a14:foregroundMark x1="49143" y1="10286" x2="49143" y2="10286"/>
                        <a14:foregroundMark x1="98794" y1="52317" x2="98794" y2="52317"/>
                      </a14:backgroundRemoval>
                    </a14:imgEffect>
                  </a14:imgLayer>
                </a14:imgProps>
              </a:ext>
              <a:ext uri="{28A0092B-C50C-407E-A947-70E740481C1C}">
                <a14:useLocalDpi xmlns:a14="http://schemas.microsoft.com/office/drawing/2010/main"/>
              </a:ext>
            </a:extLst>
          </a:blip>
          <a:stretch>
            <a:fillRect/>
          </a:stretch>
        </p:blipFill>
        <p:spPr>
          <a:xfrm>
            <a:off x="1995798" y="5891843"/>
            <a:ext cx="474797" cy="465892"/>
          </a:xfrm>
          <a:prstGeom prst="rect">
            <a:avLst/>
          </a:prstGeom>
        </p:spPr>
      </p:pic>
      <p:pic>
        <p:nvPicPr>
          <p:cNvPr id="9" name="Picture 8">
            <a:extLst>
              <a:ext uri="{FF2B5EF4-FFF2-40B4-BE49-F238E27FC236}">
                <a16:creationId xmlns:a16="http://schemas.microsoft.com/office/drawing/2014/main" id="{0C0470B5-6BCF-401E-89C9-AA9F85E2711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backgroundRemoval t="3683" b="97587" l="4635" r="94794">
                        <a14:foregroundMark x1="33270" y1="29143" x2="56190" y2="63873"/>
                        <a14:foregroundMark x1="56190" y1="63873" x2="56190" y2="63873"/>
                        <a14:foregroundMark x1="51492" y1="21524" x2="33079" y2="38667"/>
                        <a14:foregroundMark x1="33079" y1="38667" x2="24190" y2="53333"/>
                        <a14:foregroundMark x1="24190" y1="53333" x2="31873" y2="69143"/>
                        <a14:foregroundMark x1="31873" y1="69143" x2="47111" y2="77333"/>
                        <a14:foregroundMark x1="47111" y1="77333" x2="75556" y2="56889"/>
                        <a14:foregroundMark x1="75556" y1="56889" x2="72635" y2="40444"/>
                        <a14:foregroundMark x1="72635" y1="40444" x2="58603" y2="26032"/>
                        <a14:foregroundMark x1="58603" y1="26032" x2="45841" y2="19048"/>
                        <a14:foregroundMark x1="45841" y1="19048" x2="44635" y2="19048"/>
                        <a14:foregroundMark x1="23683" y1="28635" x2="23683" y2="28635"/>
                        <a14:foregroundMark x1="23683" y1="28635" x2="23683" y2="28635"/>
                        <a14:foregroundMark x1="19492" y1="33079" x2="19492" y2="33079"/>
                        <a14:foregroundMark x1="12825" y1="40190" x2="12825" y2="40190"/>
                        <a14:foregroundMark x1="16762" y1="33587" x2="16762" y2="33587"/>
                        <a14:foregroundMark x1="15810" y1="36000" x2="15810" y2="36000"/>
                        <a14:foregroundMark x1="14286" y1="37524" x2="14286" y2="37524"/>
                        <a14:foregroundMark x1="12571" y1="40698" x2="12571" y2="40698"/>
                        <a14:foregroundMark x1="4698" y1="50540" x2="4698" y2="50540"/>
                        <a14:foregroundMark x1="7175" y1="56698" x2="7175" y2="56698"/>
                        <a14:foregroundMark x1="14794" y1="61397" x2="14794" y2="61397"/>
                        <a14:foregroundMark x1="28571" y1="37524" x2="47810" y2="42921"/>
                        <a14:foregroundMark x1="47810" y1="42921" x2="47810" y2="42921"/>
                        <a14:foregroundMark x1="52000" y1="3746" x2="52000" y2="3746"/>
                        <a14:foregroundMark x1="49270" y1="5968" x2="49270" y2="5968"/>
                        <a14:foregroundMark x1="51238" y1="94413" x2="51238" y2="94413"/>
                        <a14:foregroundMark x1="92381" y1="50794" x2="92381" y2="50794"/>
                        <a14:foregroundMark x1="94857" y1="50540" x2="94857" y2="50540"/>
                        <a14:foregroundMark x1="49778" y1="97587" x2="49778" y2="97587"/>
                        <a14:foregroundMark x1="51746" y1="97333" x2="51746" y2="97333"/>
                        <a14:foregroundMark x1="50032" y1="97333" x2="50032" y2="97333"/>
                        <a14:backgroundMark x1="16762" y1="13841" x2="16762" y2="13841"/>
                      </a14:backgroundRemoval>
                    </a14:imgEffect>
                  </a14:imgLayer>
                </a14:imgProps>
              </a:ext>
              <a:ext uri="{28A0092B-C50C-407E-A947-70E740481C1C}">
                <a14:useLocalDpi xmlns:a14="http://schemas.microsoft.com/office/drawing/2010/main"/>
              </a:ext>
            </a:extLst>
          </a:blip>
          <a:stretch>
            <a:fillRect/>
          </a:stretch>
        </p:blipFill>
        <p:spPr>
          <a:xfrm>
            <a:off x="966666" y="5891847"/>
            <a:ext cx="509466" cy="465719"/>
          </a:xfrm>
          <a:prstGeom prst="rect">
            <a:avLst/>
          </a:prstGeom>
        </p:spPr>
      </p:pic>
    </p:spTree>
    <p:extLst>
      <p:ext uri="{BB962C8B-B14F-4D97-AF65-F5344CB8AC3E}">
        <p14:creationId xmlns:p14="http://schemas.microsoft.com/office/powerpoint/2010/main" val="3153584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238077" y="217981"/>
            <a:ext cx="3192996" cy="64114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 name="Title 1"/>
          <p:cNvSpPr>
            <a:spLocks noGrp="1"/>
          </p:cNvSpPr>
          <p:nvPr>
            <p:ph type="title"/>
          </p:nvPr>
        </p:nvSpPr>
        <p:spPr>
          <a:xfrm>
            <a:off x="457203" y="273050"/>
            <a:ext cx="2575792" cy="1162050"/>
          </a:xfrm>
        </p:spPr>
        <p:txBody>
          <a:bodyPr anchor="b"/>
          <a:lstStyle>
            <a:lvl1pPr algn="l">
              <a:defRPr sz="2000" b="1">
                <a:solidFill>
                  <a:srgbClr val="FFFFFF"/>
                </a:solidFill>
              </a:defRPr>
            </a:lvl1pPr>
          </a:lstStyle>
          <a:p>
            <a:r>
              <a:rPr lang="en-US"/>
              <a:t>Click to edit Master title style</a:t>
            </a:r>
          </a:p>
        </p:txBody>
      </p:sp>
      <p:sp>
        <p:nvSpPr>
          <p:cNvPr id="3" name="Content Placeholder 2"/>
          <p:cNvSpPr>
            <a:spLocks noGrp="1"/>
          </p:cNvSpPr>
          <p:nvPr>
            <p:ph idx="1"/>
          </p:nvPr>
        </p:nvSpPr>
        <p:spPr>
          <a:xfrm>
            <a:off x="3819676" y="273050"/>
            <a:ext cx="5108696" cy="635635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2575792" cy="4691063"/>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074856-BF4D-A148-9D04-9E7FF3A170B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EFC73-B968-E94E-966E-12D57CDB0029}" type="slidenum">
              <a:rPr lang="en-US" smtClean="0"/>
              <a:t>‹#›</a:t>
            </a:fld>
            <a:endParaRPr lang="en-US"/>
          </a:p>
        </p:txBody>
      </p:sp>
      <p:pic>
        <p:nvPicPr>
          <p:cNvPr id="9" name="Picture 8" descr="Cintas_RFTW_Logo.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7589" y="5959215"/>
            <a:ext cx="1082669" cy="397136"/>
          </a:xfrm>
          <a:prstGeom prst="rect">
            <a:avLst/>
          </a:prstGeom>
        </p:spPr>
      </p:pic>
      <p:pic>
        <p:nvPicPr>
          <p:cNvPr id="10" name="Picture 9"/>
          <p:cNvPicPr>
            <a:picLocks noChangeAspect="1"/>
          </p:cNvPicPr>
          <p:nvPr userDrawn="1"/>
        </p:nvPicPr>
        <p:blipFill>
          <a:blip r:embed="rId3"/>
          <a:stretch>
            <a:fillRect/>
          </a:stretch>
        </p:blipFill>
        <p:spPr>
          <a:xfrm>
            <a:off x="3254667" y="228600"/>
            <a:ext cx="393700" cy="6400800"/>
          </a:xfrm>
          <a:prstGeom prst="rect">
            <a:avLst/>
          </a:prstGeom>
        </p:spPr>
      </p:pic>
    </p:spTree>
    <p:extLst>
      <p:ext uri="{BB962C8B-B14F-4D97-AF65-F5344CB8AC3E}">
        <p14:creationId xmlns:p14="http://schemas.microsoft.com/office/powerpoint/2010/main" val="353304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209B5-A548-44A0-ACFF-F20595F89CFB}"/>
              </a:ext>
            </a:extLst>
          </p:cNvPr>
          <p:cNvSpPr>
            <a:spLocks noGrp="1"/>
          </p:cNvSpPr>
          <p:nvPr>
            <p:ph type="dt" sz="half" idx="10"/>
          </p:nvPr>
        </p:nvSpPr>
        <p:spPr/>
        <p:txBody>
          <a:bodyPr/>
          <a:lstStyle>
            <a:lvl1pPr>
              <a:defRPr/>
            </a:lvl1pPr>
          </a:lstStyle>
          <a:p>
            <a:pPr>
              <a:defRPr/>
            </a:pPr>
            <a:fld id="{5FF8F3D8-FB40-4114-B1EA-86CF99A371CC}" type="datetimeFigureOut">
              <a:rPr lang="en-US"/>
              <a:pPr>
                <a:defRPr/>
              </a:pPr>
              <a:t>1/11/2024</a:t>
            </a:fld>
            <a:endParaRPr lang="en-US" dirty="0"/>
          </a:p>
        </p:txBody>
      </p:sp>
      <p:sp>
        <p:nvSpPr>
          <p:cNvPr id="5" name="Footer Placeholder 4">
            <a:extLst>
              <a:ext uri="{FF2B5EF4-FFF2-40B4-BE49-F238E27FC236}">
                <a16:creationId xmlns:a16="http://schemas.microsoft.com/office/drawing/2014/main" id="{642B46BC-094B-4488-98C0-AE40ADD567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F7197B-4E72-4614-83AC-99431B422445}"/>
              </a:ext>
            </a:extLst>
          </p:cNvPr>
          <p:cNvSpPr>
            <a:spLocks noGrp="1"/>
          </p:cNvSpPr>
          <p:nvPr>
            <p:ph type="sldNum" sz="quarter" idx="12"/>
          </p:nvPr>
        </p:nvSpPr>
        <p:spPr/>
        <p:txBody>
          <a:bodyPr/>
          <a:lstStyle>
            <a:lvl1pPr>
              <a:defRPr/>
            </a:lvl1pPr>
          </a:lstStyle>
          <a:p>
            <a:pPr>
              <a:defRPr/>
            </a:pPr>
            <a:fld id="{8DA92AB0-DE1A-4196-ACD2-BE97119E11AA}" type="slidenum">
              <a:rPr lang="en-US" altLang="en-US"/>
              <a:pPr>
                <a:defRPr/>
              </a:pPr>
              <a:t>‹#›</a:t>
            </a:fld>
            <a:endParaRPr lang="en-US" altLang="en-US"/>
          </a:p>
        </p:txBody>
      </p:sp>
    </p:spTree>
    <p:extLst>
      <p:ext uri="{BB962C8B-B14F-4D97-AF65-F5344CB8AC3E}">
        <p14:creationId xmlns:p14="http://schemas.microsoft.com/office/powerpoint/2010/main" val="3887444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5741304" y="228601"/>
            <a:ext cx="3192996" cy="640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3" name="Picture Placeholder 2"/>
          <p:cNvSpPr>
            <a:spLocks noGrp="1"/>
          </p:cNvSpPr>
          <p:nvPr>
            <p:ph type="pic" idx="1"/>
          </p:nvPr>
        </p:nvSpPr>
        <p:spPr>
          <a:xfrm>
            <a:off x="227476" y="244306"/>
            <a:ext cx="5004439" cy="63850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6019800" y="228604"/>
            <a:ext cx="2667000" cy="1160611"/>
          </a:xfrm>
        </p:spPr>
        <p:txBody>
          <a:bodyPr anchor="b"/>
          <a:lstStyle>
            <a:lvl1pPr algn="l">
              <a:defRPr sz="2000" b="1">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6019800" y="1389211"/>
            <a:ext cx="2667000" cy="4657297"/>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074856-BF4D-A148-9D04-9E7FF3A170B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EFC73-B968-E94E-966E-12D57CDB0029}" type="slidenum">
              <a:rPr lang="en-US" smtClean="0"/>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37587" y="5959215"/>
            <a:ext cx="1082668" cy="397136"/>
          </a:xfrm>
          <a:prstGeom prst="rect">
            <a:avLst/>
          </a:prstGeom>
        </p:spPr>
      </p:pic>
      <p:pic>
        <p:nvPicPr>
          <p:cNvPr id="11" name="Picture 10"/>
          <p:cNvPicPr>
            <a:picLocks noChangeAspect="1"/>
          </p:cNvPicPr>
          <p:nvPr userDrawn="1"/>
        </p:nvPicPr>
        <p:blipFill>
          <a:blip r:embed="rId3"/>
          <a:stretch>
            <a:fillRect/>
          </a:stretch>
        </p:blipFill>
        <p:spPr>
          <a:xfrm>
            <a:off x="5391001" y="228600"/>
            <a:ext cx="406400" cy="6400800"/>
          </a:xfrm>
          <a:prstGeom prst="rect">
            <a:avLst/>
          </a:prstGeom>
        </p:spPr>
      </p:pic>
    </p:spTree>
    <p:extLst>
      <p:ext uri="{BB962C8B-B14F-4D97-AF65-F5344CB8AC3E}">
        <p14:creationId xmlns:p14="http://schemas.microsoft.com/office/powerpoint/2010/main" val="3240201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
        <p:nvSpPr>
          <p:cNvPr id="16" name="Rectangle 15"/>
          <p:cNvSpPr/>
          <p:nvPr userDrawn="1"/>
        </p:nvSpPr>
        <p:spPr>
          <a:xfrm>
            <a:off x="0" y="10583"/>
            <a:ext cx="9144000" cy="6858000"/>
          </a:xfrm>
          <a:prstGeom prst="rect">
            <a:avLst/>
          </a:prstGeom>
          <a:solidFill>
            <a:srgbClr val="FFFFFF"/>
          </a:solidFill>
          <a:ln w="50800" cap="sq" cmpd="sng">
            <a:solidFill>
              <a:srgbClr val="FFFFFF"/>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p>
            <a:fld id="{9B3CD4B7-7B91-BA4C-8D3C-57D2CE0F79DC}" type="datetimeFigureOut">
              <a:rPr lang="en-US" smtClean="0"/>
              <a:t>1/11/2024</a:t>
            </a:fld>
            <a:endParaRPr lang="en-US"/>
          </a:p>
        </p:txBody>
      </p:sp>
      <p:sp>
        <p:nvSpPr>
          <p:cNvPr id="7" name="Slide Number Placeholder 6"/>
          <p:cNvSpPr>
            <a:spLocks noGrp="1"/>
          </p:cNvSpPr>
          <p:nvPr>
            <p:ph type="sldNum" sz="quarter" idx="12"/>
          </p:nvPr>
        </p:nvSpPr>
        <p:spPr/>
        <p:txBody>
          <a:bodyPr/>
          <a:lstStyle/>
          <a:p>
            <a:fld id="{E68967CF-A66A-A94C-B49C-80F78C2ED1F6}"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9"/>
          <p:cNvSpPr>
            <a:spLocks noGrp="1"/>
          </p:cNvSpPr>
          <p:nvPr>
            <p:ph type="body" sz="quarter" idx="13" hasCustomPrompt="1"/>
          </p:nvPr>
        </p:nvSpPr>
        <p:spPr>
          <a:xfrm>
            <a:off x="612777" y="4836583"/>
            <a:ext cx="7918450" cy="762868"/>
          </a:xfrm>
        </p:spPr>
        <p:txBody>
          <a:bodyPr anchor="b">
            <a:normAutofit/>
          </a:bodyPr>
          <a:lstStyle>
            <a:lvl1pPr marL="0" indent="0" algn="ctr">
              <a:buNone/>
              <a:defRPr sz="4000" b="1" baseline="0">
                <a:solidFill>
                  <a:srgbClr val="0A1062"/>
                </a:solidFill>
                <a:latin typeface="Geneva"/>
                <a:cs typeface="Geneva"/>
              </a:defRPr>
            </a:lvl1pPr>
            <a:lvl2pPr>
              <a:defRPr>
                <a:solidFill>
                  <a:srgbClr val="FFFFFF"/>
                </a:solidFill>
              </a:defRPr>
            </a:lvl2pPr>
            <a:lvl3pPr>
              <a:defRPr>
                <a:solidFill>
                  <a:srgbClr val="FFFFFF"/>
                </a:solidFill>
              </a:defRPr>
            </a:lvl3pPr>
            <a:lvl4pPr>
              <a:defRPr>
                <a:solidFill>
                  <a:srgbClr val="FFFFFF"/>
                </a:solidFill>
              </a:defRPr>
            </a:lvl4pPr>
          </a:lstStyle>
          <a:p>
            <a:pPr lvl="0"/>
            <a:r>
              <a:rPr lang="en-US"/>
              <a:t>Click to add title</a:t>
            </a:r>
          </a:p>
        </p:txBody>
      </p:sp>
      <p:sp>
        <p:nvSpPr>
          <p:cNvPr id="15" name="Text Placeholder 21"/>
          <p:cNvSpPr>
            <a:spLocks noGrp="1"/>
          </p:cNvSpPr>
          <p:nvPr>
            <p:ph type="body" sz="quarter" idx="14" hasCustomPrompt="1"/>
          </p:nvPr>
        </p:nvSpPr>
        <p:spPr>
          <a:xfrm>
            <a:off x="616173" y="5620621"/>
            <a:ext cx="7918450" cy="601663"/>
          </a:xfrm>
        </p:spPr>
        <p:txBody>
          <a:bodyPr>
            <a:normAutofit/>
          </a:bodyPr>
          <a:lstStyle>
            <a:lvl1pPr marL="0" indent="0" algn="ctr">
              <a:buNone/>
              <a:defRPr sz="3200" baseline="0">
                <a:solidFill>
                  <a:srgbClr val="0A1062"/>
                </a:solidFill>
                <a:latin typeface="Avenir Light"/>
                <a:cs typeface="Avenir Light"/>
              </a:defRPr>
            </a:lvl1pPr>
          </a:lstStyle>
          <a:p>
            <a:pPr lvl="0"/>
            <a:r>
              <a:rPr lang="en-US"/>
              <a:t>Click to add subtitle </a:t>
            </a:r>
          </a:p>
        </p:txBody>
      </p:sp>
      <p:pic>
        <p:nvPicPr>
          <p:cNvPr id="19" name="Picture 18"/>
          <p:cNvPicPr>
            <a:picLocks noChangeAspect="1"/>
          </p:cNvPicPr>
          <p:nvPr userDrawn="1"/>
        </p:nvPicPr>
        <p:blipFill>
          <a:blip r:embed="rId2"/>
          <a:stretch>
            <a:fillRect/>
          </a:stretch>
        </p:blipFill>
        <p:spPr>
          <a:xfrm>
            <a:off x="0" y="6274551"/>
            <a:ext cx="9144000" cy="619125"/>
          </a:xfrm>
          <a:prstGeom prst="rect">
            <a:avLst/>
          </a:prstGeom>
        </p:spPr>
      </p:pic>
    </p:spTree>
    <p:extLst>
      <p:ext uri="{BB962C8B-B14F-4D97-AF65-F5344CB8AC3E}">
        <p14:creationId xmlns:p14="http://schemas.microsoft.com/office/powerpoint/2010/main" val="4186046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Rectangle 10"/>
          <p:cNvSpPr/>
          <p:nvPr userDrawn="1"/>
        </p:nvSpPr>
        <p:spPr>
          <a:xfrm>
            <a:off x="0" y="10583"/>
            <a:ext cx="9144000" cy="6858000"/>
          </a:xfrm>
          <a:prstGeom prst="rect">
            <a:avLst/>
          </a:prstGeom>
          <a:solidFill>
            <a:srgbClr val="FFFFFF"/>
          </a:solidFill>
          <a:ln w="50800" cap="sq" cmpd="sng">
            <a:solidFill>
              <a:srgbClr val="FFFFFF"/>
            </a:solidFill>
            <a:prstDash val="solid"/>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CCB0FC57-47D2-5F46-85D0-C4332507F126}"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CB73D-CF1D-4646-BCE7-B63A7307B2FB}" type="slidenum">
              <a:rPr lang="en-US" smtClean="0"/>
              <a:t>‹#›</a:t>
            </a:fld>
            <a:endParaRPr lang="en-US"/>
          </a:p>
        </p:txBody>
      </p:sp>
      <p:cxnSp>
        <p:nvCxnSpPr>
          <p:cNvPr id="8" name="Straight Connector 7"/>
          <p:cNvCxnSpPr/>
          <p:nvPr userDrawn="1"/>
        </p:nvCxnSpPr>
        <p:spPr>
          <a:xfrm>
            <a:off x="457200" y="1806866"/>
            <a:ext cx="8229600" cy="0"/>
          </a:xfrm>
          <a:prstGeom prst="line">
            <a:avLst/>
          </a:prstGeom>
          <a:ln w="34925">
            <a:solidFill>
              <a:srgbClr val="0A1062"/>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hasCustomPrompt="1"/>
          </p:nvPr>
        </p:nvSpPr>
        <p:spPr>
          <a:xfrm>
            <a:off x="457200" y="754306"/>
            <a:ext cx="8229600" cy="939031"/>
          </a:xfrm>
        </p:spPr>
        <p:txBody>
          <a:bodyPr anchor="b">
            <a:normAutofit/>
          </a:bodyPr>
          <a:lstStyle>
            <a:lvl1pPr>
              <a:defRPr sz="5000" b="1">
                <a:solidFill>
                  <a:srgbClr val="0A1062"/>
                </a:solidFill>
                <a:latin typeface="Geneva"/>
                <a:cs typeface="Geneva"/>
              </a:defRPr>
            </a:lvl1pPr>
          </a:lstStyle>
          <a:p>
            <a:r>
              <a:rPr lang="en-US"/>
              <a:t>Click to add title </a:t>
            </a:r>
          </a:p>
        </p:txBody>
      </p:sp>
      <p:sp>
        <p:nvSpPr>
          <p:cNvPr id="12" name="Text Placeholder 2"/>
          <p:cNvSpPr>
            <a:spLocks noGrp="1"/>
          </p:cNvSpPr>
          <p:nvPr>
            <p:ph idx="1"/>
          </p:nvPr>
        </p:nvSpPr>
        <p:spPr>
          <a:xfrm>
            <a:off x="457200" y="1947333"/>
            <a:ext cx="8229600" cy="4178830"/>
          </a:xfrm>
          <a:prstGeom prst="rect">
            <a:avLst/>
          </a:prstGeom>
        </p:spPr>
        <p:txBody>
          <a:bodyPr vert="horz" lIns="91440" tIns="45720" rIns="91440" bIns="45720" rtlCol="0">
            <a:normAutofit/>
          </a:bodyPr>
          <a:lstStyle>
            <a:lvl1pPr>
              <a:defRPr>
                <a:solidFill>
                  <a:srgbClr val="0A1062"/>
                </a:solidFill>
              </a:defRPr>
            </a:lvl1pPr>
            <a:lvl2pPr marL="914400" indent="-457200">
              <a:buFont typeface="Wingdings" charset="2"/>
              <a:buChar char="§"/>
              <a:defRPr baseline="0">
                <a:solidFill>
                  <a:srgbClr val="0A1062"/>
                </a:solidFill>
              </a:defRPr>
            </a:lvl2pPr>
            <a:lvl3pPr>
              <a:defRPr>
                <a:solidFill>
                  <a:srgbClr val="0A1062"/>
                </a:solidFill>
              </a:defRPr>
            </a:lvl3pPr>
            <a:lvl4pPr>
              <a:defRPr>
                <a:solidFill>
                  <a:srgbClr val="0A1062"/>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a:p>
            <a:pPr lvl="1"/>
            <a:endParaRPr lang="en-US"/>
          </a:p>
        </p:txBody>
      </p:sp>
      <p:pic>
        <p:nvPicPr>
          <p:cNvPr id="13" name="Picture 12"/>
          <p:cNvPicPr>
            <a:picLocks noChangeAspect="1"/>
          </p:cNvPicPr>
          <p:nvPr userDrawn="1"/>
        </p:nvPicPr>
        <p:blipFill>
          <a:blip r:embed="rId2"/>
          <a:stretch>
            <a:fillRect/>
          </a:stretch>
        </p:blipFill>
        <p:spPr>
          <a:xfrm>
            <a:off x="0" y="6274551"/>
            <a:ext cx="9144000" cy="619125"/>
          </a:xfrm>
          <a:prstGeom prst="rect">
            <a:avLst/>
          </a:prstGeom>
        </p:spPr>
      </p:pic>
    </p:spTree>
    <p:extLst>
      <p:ext uri="{BB962C8B-B14F-4D97-AF65-F5344CB8AC3E}">
        <p14:creationId xmlns:p14="http://schemas.microsoft.com/office/powerpoint/2010/main" val="14988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1DE7-1FD9-4D64-BB64-60B217115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6AC2E-CD58-4649-AF6A-BA43B87638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F09D9-A3F0-4651-977F-2EA7E5D30900}"/>
              </a:ext>
            </a:extLst>
          </p:cNvPr>
          <p:cNvSpPr>
            <a:spLocks noGrp="1"/>
          </p:cNvSpPr>
          <p:nvPr>
            <p:ph type="dt" sz="half" idx="10"/>
          </p:nvPr>
        </p:nvSpPr>
        <p:spPr/>
        <p:txBody>
          <a:bodyPr/>
          <a:lstStyle/>
          <a:p>
            <a:fld id="{339393FB-95AF-4426-8C10-15389C333DB3}" type="datetimeFigureOut">
              <a:rPr lang="en-US" smtClean="0"/>
              <a:t>1/11/2024</a:t>
            </a:fld>
            <a:endParaRPr lang="en-US"/>
          </a:p>
        </p:txBody>
      </p:sp>
      <p:sp>
        <p:nvSpPr>
          <p:cNvPr id="5" name="Footer Placeholder 4">
            <a:extLst>
              <a:ext uri="{FF2B5EF4-FFF2-40B4-BE49-F238E27FC236}">
                <a16:creationId xmlns:a16="http://schemas.microsoft.com/office/drawing/2014/main" id="{80540D6F-FE75-478C-B681-E0C1C317B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B2FF9-80EF-4C1A-B809-FD2E40F82E53}"/>
              </a:ext>
            </a:extLst>
          </p:cNvPr>
          <p:cNvSpPr>
            <a:spLocks noGrp="1"/>
          </p:cNvSpPr>
          <p:nvPr>
            <p:ph type="sldNum" sz="quarter" idx="12"/>
          </p:nvPr>
        </p:nvSpPr>
        <p:spPr/>
        <p:txBody>
          <a:bodyPr/>
          <a:lstStyle/>
          <a:p>
            <a:fld id="{0705245D-6685-44E3-B501-C2E07526548D}" type="slidenum">
              <a:rPr lang="en-US" smtClean="0"/>
              <a:t>‹#›</a:t>
            </a:fld>
            <a:endParaRPr lang="en-US"/>
          </a:p>
        </p:txBody>
      </p:sp>
    </p:spTree>
    <p:extLst>
      <p:ext uri="{BB962C8B-B14F-4D97-AF65-F5344CB8AC3E}">
        <p14:creationId xmlns:p14="http://schemas.microsoft.com/office/powerpoint/2010/main" val="3306486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and Prot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04227F-C008-0D44-A538-61D87731D230}"/>
              </a:ext>
            </a:extLst>
          </p:cNvPr>
          <p:cNvSpPr/>
          <p:nvPr userDrawn="1"/>
        </p:nvSpPr>
        <p:spPr>
          <a:xfrm>
            <a:off x="0" y="6570380"/>
            <a:ext cx="9144000" cy="28762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23F66DE3-97F8-8043-ADB6-F72CB206364A}"/>
              </a:ext>
            </a:extLst>
          </p:cNvPr>
          <p:cNvSpPr txBox="1"/>
          <p:nvPr userDrawn="1"/>
        </p:nvSpPr>
        <p:spPr>
          <a:xfrm>
            <a:off x="92938" y="6620871"/>
            <a:ext cx="1384170" cy="184666"/>
          </a:xfrm>
          <a:prstGeom prst="rect">
            <a:avLst/>
          </a:prstGeom>
          <a:noFill/>
        </p:spPr>
        <p:txBody>
          <a:bodyPr wrap="square" rtlCol="0">
            <a:spAutoFit/>
          </a:bodyPr>
          <a:lstStyle/>
          <a:p>
            <a:pPr algn="ctr"/>
            <a:r>
              <a:rPr lang="en-US" sz="600" b="1" dirty="0">
                <a:solidFill>
                  <a:schemeClr val="bg1"/>
                </a:solidFill>
                <a:latin typeface="Arial" panose="020B0604020202020204" pitchFamily="34" charset="0"/>
                <a:cs typeface="Arial" panose="020B0604020202020204" pitchFamily="34" charset="0"/>
              </a:rPr>
              <a:t>INTERNAL</a:t>
            </a:r>
            <a:r>
              <a:rPr lang="en-US" sz="600" dirty="0">
                <a:solidFill>
                  <a:schemeClr val="bg1"/>
                </a:solidFill>
                <a:latin typeface="Arial" panose="020B0604020202020204" pitchFamily="34" charset="0"/>
                <a:cs typeface="Arial" panose="020B0604020202020204" pitchFamily="34" charset="0"/>
              </a:rPr>
              <a:t> TRAINING USE ONLY</a:t>
            </a:r>
          </a:p>
        </p:txBody>
      </p:sp>
      <p:pic>
        <p:nvPicPr>
          <p:cNvPr id="9" name="Picture 8">
            <a:extLst>
              <a:ext uri="{FF2B5EF4-FFF2-40B4-BE49-F238E27FC236}">
                <a16:creationId xmlns:a16="http://schemas.microsoft.com/office/drawing/2014/main" id="{B08A4641-0824-F34D-93C1-EE1636B2D8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38367" y="6034846"/>
            <a:ext cx="856151" cy="421463"/>
          </a:xfrm>
          <a:prstGeom prst="rect">
            <a:avLst/>
          </a:prstGeom>
        </p:spPr>
      </p:pic>
      <p:pic>
        <p:nvPicPr>
          <p:cNvPr id="10" name="Picture 9">
            <a:extLst>
              <a:ext uri="{FF2B5EF4-FFF2-40B4-BE49-F238E27FC236}">
                <a16:creationId xmlns:a16="http://schemas.microsoft.com/office/drawing/2014/main" id="{EDE82F3C-0DDB-9243-B0C3-84F5ACE4576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30" t="-5460" r="-130" b="2722"/>
          <a:stretch/>
        </p:blipFill>
        <p:spPr>
          <a:xfrm flipH="1">
            <a:off x="8486225" y="97877"/>
            <a:ext cx="552429" cy="901143"/>
          </a:xfrm>
          <a:prstGeom prst="rect">
            <a:avLst/>
          </a:prstGeom>
        </p:spPr>
      </p:pic>
    </p:spTree>
    <p:extLst>
      <p:ext uri="{BB962C8B-B14F-4D97-AF65-F5344CB8AC3E}">
        <p14:creationId xmlns:p14="http://schemas.microsoft.com/office/powerpoint/2010/main" val="1191326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60" y="-11980"/>
            <a:ext cx="9146669" cy="6869980"/>
          </a:xfrm>
          <a:prstGeom prst="rect">
            <a:avLst/>
          </a:prstGeom>
        </p:spPr>
      </p:pic>
      <p:sp>
        <p:nvSpPr>
          <p:cNvPr id="16" name="Rectangle 15"/>
          <p:cNvSpPr/>
          <p:nvPr userDrawn="1"/>
        </p:nvSpPr>
        <p:spPr>
          <a:xfrm>
            <a:off x="-3" y="1"/>
            <a:ext cx="9146669" cy="57228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1284791"/>
            <a:ext cx="7772400" cy="2315661"/>
          </a:xfrm>
        </p:spPr>
        <p:txBody>
          <a:bodyPr>
            <a:noAutofit/>
          </a:bodyPr>
          <a:lstStyle>
            <a:lvl1pPr algn="ctr">
              <a:defRPr sz="5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2"/>
            <a:ext cx="6400800" cy="500865"/>
          </a:xfrm>
        </p:spPr>
        <p:txBody>
          <a:bodyPr/>
          <a:lstStyle>
            <a:lvl1pPr marL="0" indent="0" algn="ctr">
              <a:buNone/>
              <a:defRPr>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11" name="Rectangle 10">
            <a:extLst>
              <a:ext uri="{FF2B5EF4-FFF2-40B4-BE49-F238E27FC236}">
                <a16:creationId xmlns:a16="http://schemas.microsoft.com/office/drawing/2014/main" id="{40614D04-957B-D048-9BD5-82DE937CD081}"/>
              </a:ext>
            </a:extLst>
          </p:cNvPr>
          <p:cNvSpPr/>
          <p:nvPr userDrawn="1"/>
        </p:nvSpPr>
        <p:spPr>
          <a:xfrm>
            <a:off x="-3" y="5723558"/>
            <a:ext cx="9141342" cy="111051"/>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FB8BDEC7-E059-8F4B-9456-D75429DE09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0355" y="6072797"/>
            <a:ext cx="946576" cy="526880"/>
          </a:xfrm>
          <a:prstGeom prst="rect">
            <a:avLst/>
          </a:prstGeom>
        </p:spPr>
      </p:pic>
      <p:sp>
        <p:nvSpPr>
          <p:cNvPr id="7" name="Date Placeholder 6">
            <a:extLst>
              <a:ext uri="{FF2B5EF4-FFF2-40B4-BE49-F238E27FC236}">
                <a16:creationId xmlns:a16="http://schemas.microsoft.com/office/drawing/2014/main" id="{4935EBBC-F7C4-484E-9429-FAF37E9A79C5}"/>
              </a:ext>
            </a:extLst>
          </p:cNvPr>
          <p:cNvSpPr>
            <a:spLocks noGrp="1"/>
          </p:cNvSpPr>
          <p:nvPr>
            <p:ph type="dt" sz="half" idx="12"/>
          </p:nvPr>
        </p:nvSpPr>
        <p:spPr/>
        <p:txBody>
          <a:bodyPr/>
          <a:lstStyle/>
          <a:p>
            <a:fld id="{5E074856-BF4D-A148-9D04-9E7FF3A170B1}" type="datetimeFigureOut">
              <a:rPr lang="en-US" smtClean="0"/>
              <a:t>1/11/2024</a:t>
            </a:fld>
            <a:endParaRPr lang="en-US"/>
          </a:p>
        </p:txBody>
      </p:sp>
      <p:sp>
        <p:nvSpPr>
          <p:cNvPr id="9" name="Slide Number Placeholder 8">
            <a:extLst>
              <a:ext uri="{FF2B5EF4-FFF2-40B4-BE49-F238E27FC236}">
                <a16:creationId xmlns:a16="http://schemas.microsoft.com/office/drawing/2014/main" id="{4959680C-675C-634E-9EDE-8A20209E097D}"/>
              </a:ext>
            </a:extLst>
          </p:cNvPr>
          <p:cNvSpPr>
            <a:spLocks noGrp="1"/>
          </p:cNvSpPr>
          <p:nvPr>
            <p:ph type="sldNum" sz="quarter" idx="13"/>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332358677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792"/>
            <a:ext cx="9152000" cy="6858000"/>
          </a:xfrm>
          <a:prstGeom prst="rect">
            <a:avLst/>
          </a:prstGeom>
        </p:spPr>
      </p:pic>
      <p:sp>
        <p:nvSpPr>
          <p:cNvPr id="16" name="Rectangle 15"/>
          <p:cNvSpPr/>
          <p:nvPr userDrawn="1"/>
        </p:nvSpPr>
        <p:spPr>
          <a:xfrm>
            <a:off x="-3" y="1"/>
            <a:ext cx="9146669" cy="57228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1284791"/>
            <a:ext cx="7772400" cy="2315661"/>
          </a:xfrm>
        </p:spPr>
        <p:txBody>
          <a:bodyPr>
            <a:noAutofit/>
          </a:bodyPr>
          <a:lstStyle>
            <a:lvl1pPr algn="ctr">
              <a:defRPr sz="5400" b="1">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2"/>
            <a:ext cx="6400800" cy="500865"/>
          </a:xfrm>
        </p:spPr>
        <p:txBody>
          <a:bodyPr/>
          <a:lstStyle>
            <a:lvl1pPr marL="0" indent="0" algn="ctr">
              <a:buNone/>
              <a:defRPr>
                <a:solidFill>
                  <a:schemeClr val="accent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11" name="Rectangle 10">
            <a:extLst>
              <a:ext uri="{FF2B5EF4-FFF2-40B4-BE49-F238E27FC236}">
                <a16:creationId xmlns:a16="http://schemas.microsoft.com/office/drawing/2014/main" id="{40614D04-957B-D048-9BD5-82DE937CD081}"/>
              </a:ext>
            </a:extLst>
          </p:cNvPr>
          <p:cNvSpPr/>
          <p:nvPr userDrawn="1"/>
        </p:nvSpPr>
        <p:spPr>
          <a:xfrm>
            <a:off x="-3" y="5723558"/>
            <a:ext cx="9141342" cy="111051"/>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FB8BDEC7-E059-8F4B-9456-D75429DE09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0355" y="6072797"/>
            <a:ext cx="946576" cy="526880"/>
          </a:xfrm>
          <a:prstGeom prst="rect">
            <a:avLst/>
          </a:prstGeom>
        </p:spPr>
      </p:pic>
      <p:sp>
        <p:nvSpPr>
          <p:cNvPr id="7" name="Date Placeholder 6">
            <a:extLst>
              <a:ext uri="{FF2B5EF4-FFF2-40B4-BE49-F238E27FC236}">
                <a16:creationId xmlns:a16="http://schemas.microsoft.com/office/drawing/2014/main" id="{4935EBBC-F7C4-484E-9429-FAF37E9A79C5}"/>
              </a:ext>
            </a:extLst>
          </p:cNvPr>
          <p:cNvSpPr>
            <a:spLocks noGrp="1"/>
          </p:cNvSpPr>
          <p:nvPr>
            <p:ph type="dt" sz="half" idx="12"/>
          </p:nvPr>
        </p:nvSpPr>
        <p:spPr/>
        <p:txBody>
          <a:bodyPr/>
          <a:lstStyle/>
          <a:p>
            <a:fld id="{5E074856-BF4D-A148-9D04-9E7FF3A170B1}" type="datetimeFigureOut">
              <a:rPr lang="en-US" smtClean="0"/>
              <a:t>1/11/2024</a:t>
            </a:fld>
            <a:endParaRPr lang="en-US"/>
          </a:p>
        </p:txBody>
      </p:sp>
      <p:sp>
        <p:nvSpPr>
          <p:cNvPr id="9" name="Slide Number Placeholder 8">
            <a:extLst>
              <a:ext uri="{FF2B5EF4-FFF2-40B4-BE49-F238E27FC236}">
                <a16:creationId xmlns:a16="http://schemas.microsoft.com/office/drawing/2014/main" id="{4959680C-675C-634E-9EDE-8A20209E097D}"/>
              </a:ext>
            </a:extLst>
          </p:cNvPr>
          <p:cNvSpPr>
            <a:spLocks noGrp="1"/>
          </p:cNvSpPr>
          <p:nvPr>
            <p:ph type="sldNum" sz="quarter" idx="13"/>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94610123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9144000" cy="5732238"/>
          </a:xfrm>
        </p:spPr>
        <p:txBody>
          <a:bodyPr anchor="t"/>
          <a:lstStyle>
            <a:lvl1pPr marL="0" indent="0" algn="ctr">
              <a:buNone/>
              <a:defRPr baseline="0"/>
            </a:lvl1pPr>
          </a:lstStyle>
          <a:p>
            <a:r>
              <a:rPr lang="en-US"/>
              <a:t>Drag picture to placeholder or click icon to add</a:t>
            </a:r>
          </a:p>
        </p:txBody>
      </p:sp>
      <p:sp>
        <p:nvSpPr>
          <p:cNvPr id="10" name="Rectangle 9"/>
          <p:cNvSpPr/>
          <p:nvPr userDrawn="1"/>
        </p:nvSpPr>
        <p:spPr>
          <a:xfrm>
            <a:off x="0" y="3219431"/>
            <a:ext cx="9144000" cy="25128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457200" y="3897663"/>
            <a:ext cx="8189913" cy="1560209"/>
          </a:xfrm>
        </p:spPr>
        <p:txBody>
          <a:bodyPr anchor="t"/>
          <a:lstStyle>
            <a:lvl1pPr algn="l">
              <a:defRPr sz="3000"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57200" y="3543599"/>
            <a:ext cx="8189913" cy="405567"/>
          </a:xfrm>
        </p:spPr>
        <p:txBody>
          <a:bodyPr anchor="b"/>
          <a:lstStyle>
            <a:lvl1pPr marL="0" indent="0">
              <a:buNone/>
              <a:defRPr sz="15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21" name="Rectangle 20"/>
          <p:cNvSpPr/>
          <p:nvPr userDrawn="1"/>
        </p:nvSpPr>
        <p:spPr>
          <a:xfrm>
            <a:off x="2658" y="5733457"/>
            <a:ext cx="9141342" cy="111051"/>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6391C511-4408-0042-B4AB-BE6EF0493F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211" y="6120092"/>
            <a:ext cx="898779" cy="448056"/>
          </a:xfrm>
          <a:prstGeom prst="rect">
            <a:avLst/>
          </a:prstGeom>
        </p:spPr>
      </p:pic>
      <p:sp>
        <p:nvSpPr>
          <p:cNvPr id="4" name="Date Placeholder 3">
            <a:extLst>
              <a:ext uri="{FF2B5EF4-FFF2-40B4-BE49-F238E27FC236}">
                <a16:creationId xmlns:a16="http://schemas.microsoft.com/office/drawing/2014/main" id="{18995F1B-D1B7-4D44-B7C3-7A87D6FE779E}"/>
              </a:ext>
            </a:extLst>
          </p:cNvPr>
          <p:cNvSpPr>
            <a:spLocks noGrp="1"/>
          </p:cNvSpPr>
          <p:nvPr>
            <p:ph type="dt" sz="half" idx="14"/>
          </p:nvPr>
        </p:nvSpPr>
        <p:spPr/>
        <p:txBody>
          <a:bodyPr/>
          <a:lstStyle/>
          <a:p>
            <a:fld id="{5E074856-BF4D-A148-9D04-9E7FF3A170B1}" type="datetimeFigureOut">
              <a:rPr lang="en-US" smtClean="0"/>
              <a:t>1/11/2024</a:t>
            </a:fld>
            <a:endParaRPr lang="en-US"/>
          </a:p>
        </p:txBody>
      </p:sp>
      <p:sp>
        <p:nvSpPr>
          <p:cNvPr id="5" name="Footer Placeholder 4">
            <a:extLst>
              <a:ext uri="{FF2B5EF4-FFF2-40B4-BE49-F238E27FC236}">
                <a16:creationId xmlns:a16="http://schemas.microsoft.com/office/drawing/2014/main" id="{851357E5-C776-C94F-98FF-7D7C649F882B}"/>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23FCD996-2C4A-D443-A33B-4CF2D920DB09}"/>
              </a:ext>
            </a:extLst>
          </p:cNvPr>
          <p:cNvSpPr>
            <a:spLocks noGrp="1"/>
          </p:cNvSpPr>
          <p:nvPr>
            <p:ph type="sldNum" sz="quarter" idx="16"/>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1258073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1"/>
            <a:ext cx="9144000" cy="15827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lt1"/>
              </a:solidFill>
            </a:endParaRPr>
          </a:p>
        </p:txBody>
      </p:sp>
      <p:sp>
        <p:nvSpPr>
          <p:cNvPr id="2" name="Title 1"/>
          <p:cNvSpPr>
            <a:spLocks noGrp="1"/>
          </p:cNvSpPr>
          <p:nvPr>
            <p:ph type="title"/>
          </p:nvPr>
        </p:nvSpPr>
        <p:spPr>
          <a:xfrm>
            <a:off x="457200" y="303069"/>
            <a:ext cx="8229600" cy="11430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457200" y="1923889"/>
            <a:ext cx="8229600" cy="4202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211" y="6120092"/>
            <a:ext cx="898779" cy="448056"/>
          </a:xfrm>
          <a:prstGeom prst="rect">
            <a:avLst/>
          </a:prstGeom>
        </p:spPr>
      </p:pic>
      <p:sp>
        <p:nvSpPr>
          <p:cNvPr id="4" name="Date Placeholder 3">
            <a:extLst>
              <a:ext uri="{FF2B5EF4-FFF2-40B4-BE49-F238E27FC236}">
                <a16:creationId xmlns:a16="http://schemas.microsoft.com/office/drawing/2014/main" id="{37E920AA-D52D-D74D-AA1D-F8CD504E08C9}"/>
              </a:ext>
            </a:extLst>
          </p:cNvPr>
          <p:cNvSpPr>
            <a:spLocks noGrp="1"/>
          </p:cNvSpPr>
          <p:nvPr>
            <p:ph type="dt" sz="half" idx="10"/>
          </p:nvPr>
        </p:nvSpPr>
        <p:spPr/>
        <p:txBody>
          <a:bodyPr/>
          <a:lstStyle/>
          <a:p>
            <a:fld id="{5E074856-BF4D-A148-9D04-9E7FF3A170B1}" type="datetimeFigureOut">
              <a:rPr lang="en-US" smtClean="0"/>
              <a:t>1/11/2024</a:t>
            </a:fld>
            <a:endParaRPr lang="en-US"/>
          </a:p>
        </p:txBody>
      </p:sp>
      <p:sp>
        <p:nvSpPr>
          <p:cNvPr id="5" name="Footer Placeholder 4">
            <a:extLst>
              <a:ext uri="{FF2B5EF4-FFF2-40B4-BE49-F238E27FC236}">
                <a16:creationId xmlns:a16="http://schemas.microsoft.com/office/drawing/2014/main" id="{6E6352DE-49B1-A148-88E1-EE0D54A1F715}"/>
              </a:ext>
            </a:extLst>
          </p:cNvPr>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5DC334-BA1C-8746-8D14-F8E7CD04597D}"/>
              </a:ext>
            </a:extLst>
          </p:cNvPr>
          <p:cNvSpPr>
            <a:spLocks noGrp="1"/>
          </p:cNvSpPr>
          <p:nvPr>
            <p:ph type="sldNum" sz="quarter" idx="12"/>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28672221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763CAD-5A57-5F4F-981B-DFF74883884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 y="5723556"/>
            <a:ext cx="9141342" cy="1134444"/>
          </a:xfrm>
          <a:prstGeom prst="rect">
            <a:avLst/>
          </a:prstGeom>
        </p:spPr>
      </p:pic>
      <p:pic>
        <p:nvPicPr>
          <p:cNvPr id="17" name="Picture 16">
            <a:extLst>
              <a:ext uri="{FF2B5EF4-FFF2-40B4-BE49-F238E27FC236}">
                <a16:creationId xmlns:a16="http://schemas.microsoft.com/office/drawing/2014/main" id="{2E5B4266-B40B-0F42-BA1B-FA69B72E31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0355" y="6072797"/>
            <a:ext cx="946576" cy="526880"/>
          </a:xfrm>
          <a:prstGeom prst="rect">
            <a:avLst/>
          </a:prstGeom>
        </p:spPr>
      </p:pic>
      <p:sp>
        <p:nvSpPr>
          <p:cNvPr id="10" name="Rectangle 9">
            <a:extLst>
              <a:ext uri="{FF2B5EF4-FFF2-40B4-BE49-F238E27FC236}">
                <a16:creationId xmlns:a16="http://schemas.microsoft.com/office/drawing/2014/main" id="{F3B527CE-C8FD-2D4D-8E2E-279649A33199}"/>
              </a:ext>
            </a:extLst>
          </p:cNvPr>
          <p:cNvSpPr/>
          <p:nvPr userDrawn="1"/>
        </p:nvSpPr>
        <p:spPr>
          <a:xfrm>
            <a:off x="-3" y="5723558"/>
            <a:ext cx="9144003" cy="111051"/>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944011"/>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944011"/>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6E5C6706-54EC-3F49-8A85-A08A71A92AC6}"/>
              </a:ext>
            </a:extLst>
          </p:cNvPr>
          <p:cNvSpPr>
            <a:spLocks noGrp="1"/>
          </p:cNvSpPr>
          <p:nvPr>
            <p:ph type="dt" sz="half" idx="10"/>
          </p:nvPr>
        </p:nvSpPr>
        <p:spPr/>
        <p:txBody>
          <a:bodyPr/>
          <a:lstStyle/>
          <a:p>
            <a:fld id="{5E074856-BF4D-A148-9D04-9E7FF3A170B1}" type="datetimeFigureOut">
              <a:rPr lang="en-US" smtClean="0"/>
              <a:t>1/11/2024</a:t>
            </a:fld>
            <a:endParaRPr lang="en-US"/>
          </a:p>
        </p:txBody>
      </p:sp>
      <p:sp>
        <p:nvSpPr>
          <p:cNvPr id="12" name="Footer Placeholder 11">
            <a:extLst>
              <a:ext uri="{FF2B5EF4-FFF2-40B4-BE49-F238E27FC236}">
                <a16:creationId xmlns:a16="http://schemas.microsoft.com/office/drawing/2014/main" id="{2053DD85-F149-4B44-893D-AE59F12DFB80}"/>
              </a:ext>
            </a:extLst>
          </p:cNvPr>
          <p:cNvSpPr>
            <a:spLocks noGrp="1"/>
          </p:cNvSpPr>
          <p:nvPr>
            <p:ph type="ftr" sz="quarter" idx="11"/>
          </p:nvPr>
        </p:nvSpPr>
        <p:spPr>
          <a:xfrm>
            <a:off x="3124200" y="6356352"/>
            <a:ext cx="2895600" cy="365125"/>
          </a:xfrm>
          <a:prstGeom prst="rect">
            <a:avLst/>
          </a:prstGeom>
        </p:spPr>
        <p:txBody>
          <a:bodyPr/>
          <a:lstStyle/>
          <a:p>
            <a:endParaRPr lang="en-US"/>
          </a:p>
        </p:txBody>
      </p:sp>
      <p:sp>
        <p:nvSpPr>
          <p:cNvPr id="13" name="Slide Number Placeholder 12">
            <a:extLst>
              <a:ext uri="{FF2B5EF4-FFF2-40B4-BE49-F238E27FC236}">
                <a16:creationId xmlns:a16="http://schemas.microsoft.com/office/drawing/2014/main" id="{9DD159AA-2E66-C24D-A8CF-6CC6B53A14C1}"/>
              </a:ext>
            </a:extLst>
          </p:cNvPr>
          <p:cNvSpPr>
            <a:spLocks noGrp="1"/>
          </p:cNvSpPr>
          <p:nvPr>
            <p:ph type="sldNum" sz="quarter" idx="12"/>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166401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2CEB51-F5A6-4BA3-A7B7-8C55800CA510}"/>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D863F8A8-480D-4B1C-A550-4D586F16C1E6}"/>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6FC167A6-D8D0-4A6C-BB73-09C48C9932BD}"/>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5" descr="Cover Page Background.jpg">
            <a:extLst>
              <a:ext uri="{FF2B5EF4-FFF2-40B4-BE49-F238E27FC236}">
                <a16:creationId xmlns:a16="http://schemas.microsoft.com/office/drawing/2014/main" id="{D05DBA5F-872A-493C-9D00-38E3A482F5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87752150-BDDF-48EA-B4CE-D58CAE67DB95}"/>
              </a:ext>
            </a:extLst>
          </p:cNvPr>
          <p:cNvSpPr>
            <a:spLocks noGrp="1"/>
          </p:cNvSpPr>
          <p:nvPr>
            <p:ph type="dt" sz="half" idx="10"/>
          </p:nvPr>
        </p:nvSpPr>
        <p:spPr/>
        <p:txBody>
          <a:bodyPr/>
          <a:lstStyle>
            <a:lvl1pPr>
              <a:defRPr/>
            </a:lvl1pPr>
          </a:lstStyle>
          <a:p>
            <a:pPr>
              <a:defRPr/>
            </a:pPr>
            <a:fld id="{0F970B7E-1DE5-4659-8818-9A0BABF5AC33}" type="datetimeFigureOut">
              <a:rPr lang="en-US"/>
              <a:pPr>
                <a:defRPr/>
              </a:pPr>
              <a:t>1/11/2024</a:t>
            </a:fld>
            <a:endParaRPr lang="en-US" dirty="0"/>
          </a:p>
        </p:txBody>
      </p:sp>
      <p:sp>
        <p:nvSpPr>
          <p:cNvPr id="9" name="Footer Placeholder 4">
            <a:extLst>
              <a:ext uri="{FF2B5EF4-FFF2-40B4-BE49-F238E27FC236}">
                <a16:creationId xmlns:a16="http://schemas.microsoft.com/office/drawing/2014/main" id="{65DF9538-7EF8-4BE3-BCEC-75FEE0D09E3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800F93DD-CF85-4133-8AC0-B9801C89406D}"/>
              </a:ext>
            </a:extLst>
          </p:cNvPr>
          <p:cNvSpPr>
            <a:spLocks noGrp="1"/>
          </p:cNvSpPr>
          <p:nvPr>
            <p:ph type="sldNum" sz="quarter" idx="12"/>
          </p:nvPr>
        </p:nvSpPr>
        <p:spPr/>
        <p:txBody>
          <a:bodyPr/>
          <a:lstStyle>
            <a:lvl1pPr>
              <a:defRPr/>
            </a:lvl1pPr>
          </a:lstStyle>
          <a:p>
            <a:pPr>
              <a:defRPr/>
            </a:pPr>
            <a:fld id="{46A32178-9830-4B7E-974A-8235CB3EF509}" type="slidenum">
              <a:rPr lang="en-US" altLang="en-US"/>
              <a:pPr>
                <a:defRPr/>
              </a:pPr>
              <a:t>‹#›</a:t>
            </a:fld>
            <a:endParaRPr lang="en-US" altLang="en-US"/>
          </a:p>
        </p:txBody>
      </p:sp>
    </p:spTree>
    <p:extLst>
      <p:ext uri="{BB962C8B-B14F-4D97-AF65-F5344CB8AC3E}">
        <p14:creationId xmlns:p14="http://schemas.microsoft.com/office/powerpoint/2010/main" val="1316514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763CAD-5A57-5F4F-981B-DFF74883884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 y="5723556"/>
            <a:ext cx="9141342" cy="1134444"/>
          </a:xfrm>
          <a:prstGeom prst="rect">
            <a:avLst/>
          </a:prstGeom>
        </p:spPr>
      </p:pic>
      <p:sp>
        <p:nvSpPr>
          <p:cNvPr id="15" name="Rectangle 14">
            <a:extLst>
              <a:ext uri="{FF2B5EF4-FFF2-40B4-BE49-F238E27FC236}">
                <a16:creationId xmlns:a16="http://schemas.microsoft.com/office/drawing/2014/main" id="{1C7079D4-5596-6D4D-B89B-A75AE8DCF0C8}"/>
              </a:ext>
            </a:extLst>
          </p:cNvPr>
          <p:cNvSpPr/>
          <p:nvPr userDrawn="1"/>
        </p:nvSpPr>
        <p:spPr>
          <a:xfrm>
            <a:off x="-3" y="5723558"/>
            <a:ext cx="9144003" cy="111051"/>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7"/>
            <a:ext cx="4040188" cy="347358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7"/>
            <a:ext cx="4041775" cy="347358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300273-3A30-8940-9150-00F68579E9E0}"/>
              </a:ext>
            </a:extLst>
          </p:cNvPr>
          <p:cNvSpPr>
            <a:spLocks noGrp="1"/>
          </p:cNvSpPr>
          <p:nvPr>
            <p:ph type="dt" sz="half" idx="10"/>
          </p:nvPr>
        </p:nvSpPr>
        <p:spPr/>
        <p:txBody>
          <a:bodyPr/>
          <a:lstStyle/>
          <a:p>
            <a:fld id="{5E074856-BF4D-A148-9D04-9E7FF3A170B1}" type="datetimeFigureOut">
              <a:rPr lang="en-US" smtClean="0"/>
              <a:t>1/11/2024</a:t>
            </a:fld>
            <a:endParaRPr lang="en-US"/>
          </a:p>
        </p:txBody>
      </p:sp>
      <p:sp>
        <p:nvSpPr>
          <p:cNvPr id="8" name="Footer Placeholder 7">
            <a:extLst>
              <a:ext uri="{FF2B5EF4-FFF2-40B4-BE49-F238E27FC236}">
                <a16:creationId xmlns:a16="http://schemas.microsoft.com/office/drawing/2014/main" id="{1A6C1D81-81E5-314D-B31B-98CE3C5827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C618F5-C2A3-704B-A57A-4AE0E67D3446}"/>
              </a:ext>
            </a:extLst>
          </p:cNvPr>
          <p:cNvSpPr>
            <a:spLocks noGrp="1"/>
          </p:cNvSpPr>
          <p:nvPr>
            <p:ph type="sldNum" sz="quarter" idx="12"/>
          </p:nvPr>
        </p:nvSpPr>
        <p:spPr/>
        <p:txBody>
          <a:bodyPr/>
          <a:lstStyle/>
          <a:p>
            <a:fld id="{E11EFC73-B968-E94E-966E-12D57CDB0029}" type="slidenum">
              <a:rPr lang="en-US" smtClean="0"/>
              <a:t>‹#›</a:t>
            </a:fld>
            <a:endParaRPr lang="en-US"/>
          </a:p>
        </p:txBody>
      </p:sp>
      <p:pic>
        <p:nvPicPr>
          <p:cNvPr id="19" name="Picture 18">
            <a:extLst>
              <a:ext uri="{FF2B5EF4-FFF2-40B4-BE49-F238E27FC236}">
                <a16:creationId xmlns:a16="http://schemas.microsoft.com/office/drawing/2014/main" id="{E697895B-C0A6-C540-B212-AEC83F8850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0355" y="6072797"/>
            <a:ext cx="946576" cy="526880"/>
          </a:xfrm>
          <a:prstGeom prst="rect">
            <a:avLst/>
          </a:prstGeom>
        </p:spPr>
      </p:pic>
    </p:spTree>
    <p:extLst>
      <p:ext uri="{BB962C8B-B14F-4D97-AF65-F5344CB8AC3E}">
        <p14:creationId xmlns:p14="http://schemas.microsoft.com/office/powerpoint/2010/main" val="2833549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6763CAD-5A57-5F4F-981B-DFF74883884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 y="5723556"/>
            <a:ext cx="9141342" cy="1134444"/>
          </a:xfrm>
          <a:prstGeom prst="rect">
            <a:avLst/>
          </a:prstGeom>
        </p:spPr>
      </p:pic>
      <p:sp>
        <p:nvSpPr>
          <p:cNvPr id="17" name="Rectangle 16">
            <a:extLst>
              <a:ext uri="{FF2B5EF4-FFF2-40B4-BE49-F238E27FC236}">
                <a16:creationId xmlns:a16="http://schemas.microsoft.com/office/drawing/2014/main" id="{A8FCD1CF-19E1-2740-9216-55B60F4A03A4}"/>
              </a:ext>
            </a:extLst>
          </p:cNvPr>
          <p:cNvSpPr/>
          <p:nvPr userDrawn="1"/>
        </p:nvSpPr>
        <p:spPr>
          <a:xfrm>
            <a:off x="-3" y="5723558"/>
            <a:ext cx="9144003" cy="111051"/>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1" name="Picture 20">
            <a:extLst>
              <a:ext uri="{FF2B5EF4-FFF2-40B4-BE49-F238E27FC236}">
                <a16:creationId xmlns:a16="http://schemas.microsoft.com/office/drawing/2014/main" id="{6BC8F951-0197-6E47-81A2-671AB99205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0355" y="6072797"/>
            <a:ext cx="946576" cy="526880"/>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7"/>
            <a:ext cx="4040188" cy="347358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7"/>
            <a:ext cx="4041775" cy="3473587"/>
          </a:xfrm>
        </p:spPr>
        <p:txBody>
          <a:bodyPr>
            <a:normAutofit/>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8FAEB7C0-3BC6-8743-BC34-7D08F9B769AD}"/>
              </a:ext>
            </a:extLst>
          </p:cNvPr>
          <p:cNvSpPr>
            <a:spLocks noGrp="1"/>
          </p:cNvSpPr>
          <p:nvPr>
            <p:ph type="dt" sz="half" idx="10"/>
          </p:nvPr>
        </p:nvSpPr>
        <p:spPr/>
        <p:txBody>
          <a:bodyPr/>
          <a:lstStyle/>
          <a:p>
            <a:fld id="{5E074856-BF4D-A148-9D04-9E7FF3A170B1}" type="datetimeFigureOut">
              <a:rPr lang="en-US" smtClean="0"/>
              <a:t>1/11/2024</a:t>
            </a:fld>
            <a:endParaRPr lang="en-US"/>
          </a:p>
        </p:txBody>
      </p:sp>
      <p:sp>
        <p:nvSpPr>
          <p:cNvPr id="11" name="Footer Placeholder 10">
            <a:extLst>
              <a:ext uri="{FF2B5EF4-FFF2-40B4-BE49-F238E27FC236}">
                <a16:creationId xmlns:a16="http://schemas.microsoft.com/office/drawing/2014/main" id="{220B05C1-F607-2045-86DF-744DD7FA31A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E046C7A1-079F-2449-8362-4E9BA05A36BE}"/>
              </a:ext>
            </a:extLst>
          </p:cNvPr>
          <p:cNvSpPr>
            <a:spLocks noGrp="1"/>
          </p:cNvSpPr>
          <p:nvPr>
            <p:ph type="sldNum" sz="quarter" idx="12"/>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3788409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p:cNvSpPr/>
          <p:nvPr userDrawn="1"/>
        </p:nvSpPr>
        <p:spPr>
          <a:xfrm>
            <a:off x="0" y="1"/>
            <a:ext cx="9144000" cy="15827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lt1"/>
              </a:solidFill>
            </a:endParaRPr>
          </a:p>
        </p:txBody>
      </p:sp>
      <p:sp>
        <p:nvSpPr>
          <p:cNvPr id="2" name="Title 1"/>
          <p:cNvSpPr>
            <a:spLocks noGrp="1"/>
          </p:cNvSpPr>
          <p:nvPr>
            <p:ph type="title"/>
          </p:nvPr>
        </p:nvSpPr>
        <p:spPr>
          <a:xfrm>
            <a:off x="457200" y="293592"/>
            <a:ext cx="8229600" cy="1143000"/>
          </a:xfrm>
        </p:spPr>
        <p:txBody>
          <a:bodyPr/>
          <a:lstStyle>
            <a:lvl1pPr>
              <a:defRPr>
                <a:solidFill>
                  <a:schemeClr val="bg1"/>
                </a:solidFill>
              </a:defRPr>
            </a:lvl1pPr>
          </a:lstStyle>
          <a:p>
            <a:r>
              <a:rPr lang="en-US"/>
              <a:t>Click to edit Master title style</a:t>
            </a:r>
          </a:p>
        </p:txBody>
      </p:sp>
      <p:pic>
        <p:nvPicPr>
          <p:cNvPr id="12" name="Picture 11">
            <a:extLst>
              <a:ext uri="{FF2B5EF4-FFF2-40B4-BE49-F238E27FC236}">
                <a16:creationId xmlns:a16="http://schemas.microsoft.com/office/drawing/2014/main" id="{C373FC18-72FE-BB41-A17F-3B50D63587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211" y="6120092"/>
            <a:ext cx="898779" cy="448056"/>
          </a:xfrm>
          <a:prstGeom prst="rect">
            <a:avLst/>
          </a:prstGeom>
        </p:spPr>
      </p:pic>
      <p:sp>
        <p:nvSpPr>
          <p:cNvPr id="3" name="Date Placeholder 2">
            <a:extLst>
              <a:ext uri="{FF2B5EF4-FFF2-40B4-BE49-F238E27FC236}">
                <a16:creationId xmlns:a16="http://schemas.microsoft.com/office/drawing/2014/main" id="{51886F3C-1C47-D347-8F89-6A2291D7415C}"/>
              </a:ext>
            </a:extLst>
          </p:cNvPr>
          <p:cNvSpPr>
            <a:spLocks noGrp="1"/>
          </p:cNvSpPr>
          <p:nvPr>
            <p:ph type="dt" sz="half" idx="10"/>
          </p:nvPr>
        </p:nvSpPr>
        <p:spPr/>
        <p:txBody>
          <a:bodyPr/>
          <a:lstStyle/>
          <a:p>
            <a:fld id="{5E074856-BF4D-A148-9D04-9E7FF3A170B1}" type="datetimeFigureOut">
              <a:rPr lang="en-US" smtClean="0"/>
              <a:t>1/11/2024</a:t>
            </a:fld>
            <a:endParaRPr lang="en-US"/>
          </a:p>
        </p:txBody>
      </p:sp>
      <p:sp>
        <p:nvSpPr>
          <p:cNvPr id="4" name="Footer Placeholder 3">
            <a:extLst>
              <a:ext uri="{FF2B5EF4-FFF2-40B4-BE49-F238E27FC236}">
                <a16:creationId xmlns:a16="http://schemas.microsoft.com/office/drawing/2014/main" id="{7AA38884-6117-DD4A-B532-E9F5104045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E433C-64F5-2048-987E-6CC569B2ECB8}"/>
              </a:ext>
            </a:extLst>
          </p:cNvPr>
          <p:cNvSpPr>
            <a:spLocks noGrp="1"/>
          </p:cNvSpPr>
          <p:nvPr>
            <p:ph type="sldNum" sz="quarter" idx="12"/>
          </p:nvPr>
        </p:nvSpPr>
        <p:spPr/>
        <p:txBody>
          <a:bodyPr/>
          <a:lstStyle/>
          <a:p>
            <a:fld id="{E11EFC73-B968-E94E-966E-12D57CDB0029}" type="slidenum">
              <a:rPr lang="en-US" smtClean="0"/>
              <a:t>‹#›</a:t>
            </a:fld>
            <a:endParaRPr lang="en-US"/>
          </a:p>
        </p:txBody>
      </p:sp>
    </p:spTree>
    <p:extLst>
      <p:ext uri="{BB962C8B-B14F-4D97-AF65-F5344CB8AC3E}">
        <p14:creationId xmlns:p14="http://schemas.microsoft.com/office/powerpoint/2010/main" val="32790404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074856-BF4D-A148-9D04-9E7FF3A170B1}" type="datetimeFigureOut">
              <a:rPr lang="en-US" smtClean="0"/>
              <a:t>1/11/2024</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E11EFC73-B968-E94E-966E-12D57CDB0029}" type="slidenum">
              <a:rPr lang="en-US" smtClean="0"/>
              <a:t>‹#›</a:t>
            </a:fld>
            <a:endParaRPr lang="en-US"/>
          </a:p>
        </p:txBody>
      </p:sp>
      <p:pic>
        <p:nvPicPr>
          <p:cNvPr id="12" name="Picture 11">
            <a:extLst>
              <a:ext uri="{FF2B5EF4-FFF2-40B4-BE49-F238E27FC236}">
                <a16:creationId xmlns:a16="http://schemas.microsoft.com/office/drawing/2014/main" id="{4B964C8A-578E-3C40-B96F-2B0029635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211" y="6120092"/>
            <a:ext cx="898779" cy="448056"/>
          </a:xfrm>
          <a:prstGeom prst="rect">
            <a:avLst/>
          </a:prstGeom>
        </p:spPr>
      </p:pic>
    </p:spTree>
    <p:extLst>
      <p:ext uri="{BB962C8B-B14F-4D97-AF65-F5344CB8AC3E}">
        <p14:creationId xmlns:p14="http://schemas.microsoft.com/office/powerpoint/2010/main" val="2233155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2"/>
            <a:ext cx="2400300" cy="68579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lt1"/>
              </a:solidFill>
            </a:endParaRPr>
          </a:p>
        </p:txBody>
      </p:sp>
      <p:sp>
        <p:nvSpPr>
          <p:cNvPr id="2" name="Title 1"/>
          <p:cNvSpPr>
            <a:spLocks noGrp="1"/>
          </p:cNvSpPr>
          <p:nvPr>
            <p:ph type="title" hasCustomPrompt="1"/>
          </p:nvPr>
        </p:nvSpPr>
        <p:spPr>
          <a:xfrm>
            <a:off x="314212" y="273050"/>
            <a:ext cx="1827009" cy="1162050"/>
          </a:xfrm>
        </p:spPr>
        <p:txBody>
          <a:bodyPr anchor="b">
            <a:noAutofit/>
          </a:bodyPr>
          <a:lstStyle>
            <a:lvl1pPr algn="l">
              <a:defRPr sz="2700" b="1">
                <a:solidFill>
                  <a:schemeClr val="bg1"/>
                </a:solidFill>
              </a:defRPr>
            </a:lvl1pPr>
          </a:lstStyle>
          <a:p>
            <a:r>
              <a:rPr lang="en-US"/>
              <a:t>title</a:t>
            </a:r>
          </a:p>
        </p:txBody>
      </p:sp>
      <p:sp>
        <p:nvSpPr>
          <p:cNvPr id="3" name="Content Placeholder 2"/>
          <p:cNvSpPr>
            <a:spLocks noGrp="1"/>
          </p:cNvSpPr>
          <p:nvPr>
            <p:ph idx="1"/>
          </p:nvPr>
        </p:nvSpPr>
        <p:spPr>
          <a:xfrm>
            <a:off x="2857503" y="741681"/>
            <a:ext cx="6070870" cy="5424489"/>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14212" y="1435102"/>
            <a:ext cx="1827009" cy="4691063"/>
          </a:xfrm>
        </p:spPr>
        <p:txBody>
          <a:bodyPr/>
          <a:lstStyle>
            <a:lvl1pPr marL="0" indent="0">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11EFC73-B968-E94E-966E-12D57CDB0029}" type="slidenum">
              <a:rPr lang="en-US" smtClean="0"/>
              <a:t>‹#›</a:t>
            </a:fld>
            <a:endParaRPr lang="en-US"/>
          </a:p>
        </p:txBody>
      </p:sp>
      <p:sp>
        <p:nvSpPr>
          <p:cNvPr id="8" name="Rectangle 7"/>
          <p:cNvSpPr/>
          <p:nvPr userDrawn="1"/>
        </p:nvSpPr>
        <p:spPr>
          <a:xfrm>
            <a:off x="2402567" y="2"/>
            <a:ext cx="82296" cy="6857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riangle 11"/>
          <p:cNvSpPr/>
          <p:nvPr userDrawn="1"/>
        </p:nvSpPr>
        <p:spPr>
          <a:xfrm rot="5400000">
            <a:off x="2326071" y="821684"/>
            <a:ext cx="487115" cy="205740"/>
          </a:xfrm>
          <a:prstGeom prst="triangle">
            <a:avLst>
              <a:gd name="adj" fmla="val 5221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33B8663C-63E1-EC4F-BC1C-D645923EC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211" y="6120092"/>
            <a:ext cx="898779" cy="448056"/>
          </a:xfrm>
          <a:prstGeom prst="rect">
            <a:avLst/>
          </a:prstGeom>
        </p:spPr>
      </p:pic>
    </p:spTree>
    <p:extLst>
      <p:ext uri="{BB962C8B-B14F-4D97-AF65-F5344CB8AC3E}">
        <p14:creationId xmlns:p14="http://schemas.microsoft.com/office/powerpoint/2010/main" val="1800370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6743700" y="-380"/>
            <a:ext cx="24003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lt1"/>
              </a:solidFill>
            </a:endParaRPr>
          </a:p>
        </p:txBody>
      </p:sp>
      <p:sp>
        <p:nvSpPr>
          <p:cNvPr id="3" name="Picture Placeholder 2"/>
          <p:cNvSpPr>
            <a:spLocks noGrp="1"/>
          </p:cNvSpPr>
          <p:nvPr>
            <p:ph type="pic" idx="1"/>
          </p:nvPr>
        </p:nvSpPr>
        <p:spPr>
          <a:xfrm>
            <a:off x="227476" y="244306"/>
            <a:ext cx="6126005" cy="63850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2" name="Title 1"/>
          <p:cNvSpPr>
            <a:spLocks noGrp="1"/>
          </p:cNvSpPr>
          <p:nvPr>
            <p:ph type="title"/>
          </p:nvPr>
        </p:nvSpPr>
        <p:spPr>
          <a:xfrm>
            <a:off x="6987540" y="228602"/>
            <a:ext cx="1898979" cy="1160611"/>
          </a:xfrm>
        </p:spPr>
        <p:txBody>
          <a:bodyPr anchor="b"/>
          <a:lstStyle>
            <a:lvl1pPr algn="l">
              <a:defRPr sz="1500" b="1">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987540" y="1389211"/>
            <a:ext cx="1898979" cy="4657297"/>
          </a:xfrm>
        </p:spPr>
        <p:txBody>
          <a:bodyPr/>
          <a:lstStyle>
            <a:lvl1pPr marL="0" indent="0">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E074856-BF4D-A148-9D04-9E7FF3A170B1}" type="datetimeFigureOut">
              <a:rPr lang="en-US" smtClean="0"/>
              <a:t>1/11/2024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11EFC73-B968-E94E-966E-12D57CDB0029}" type="slidenum">
              <a:rPr lang="en-US" smtClean="0"/>
              <a:t>‹#›</a:t>
            </a:fld>
            <a:endParaRPr lang="en-US"/>
          </a:p>
        </p:txBody>
      </p:sp>
      <p:sp>
        <p:nvSpPr>
          <p:cNvPr id="13" name="Rectangle 12"/>
          <p:cNvSpPr/>
          <p:nvPr userDrawn="1"/>
        </p:nvSpPr>
        <p:spPr>
          <a:xfrm flipH="1">
            <a:off x="6684230" y="-11761"/>
            <a:ext cx="82296" cy="68693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riangle 13"/>
          <p:cNvSpPr/>
          <p:nvPr userDrawn="1"/>
        </p:nvSpPr>
        <p:spPr>
          <a:xfrm rot="16200000" flipH="1">
            <a:off x="6386882" y="802575"/>
            <a:ext cx="458132" cy="205740"/>
          </a:xfrm>
          <a:prstGeom prst="triangle">
            <a:avLst>
              <a:gd name="adj" fmla="val 5221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F4ECFF21-E86B-D14A-BE53-AD6351DE42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59344" y="6075165"/>
            <a:ext cx="1027176" cy="512064"/>
          </a:xfrm>
          <a:prstGeom prst="rect">
            <a:avLst/>
          </a:prstGeom>
          <a:ln>
            <a:noFill/>
          </a:ln>
          <a:effectLst/>
        </p:spPr>
      </p:pic>
    </p:spTree>
    <p:extLst>
      <p:ext uri="{BB962C8B-B14F-4D97-AF65-F5344CB8AC3E}">
        <p14:creationId xmlns:p14="http://schemas.microsoft.com/office/powerpoint/2010/main" val="238050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2"/>
            <a:ext cx="2400300" cy="68579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lt1"/>
              </a:solidFill>
            </a:endParaRPr>
          </a:p>
        </p:txBody>
      </p:sp>
      <p:sp>
        <p:nvSpPr>
          <p:cNvPr id="2" name="Title 1"/>
          <p:cNvSpPr>
            <a:spLocks noGrp="1"/>
          </p:cNvSpPr>
          <p:nvPr>
            <p:ph type="title" hasCustomPrompt="1"/>
          </p:nvPr>
        </p:nvSpPr>
        <p:spPr>
          <a:xfrm>
            <a:off x="314212" y="273050"/>
            <a:ext cx="1827009" cy="1162050"/>
          </a:xfrm>
        </p:spPr>
        <p:txBody>
          <a:bodyPr anchor="b">
            <a:noAutofit/>
          </a:bodyPr>
          <a:lstStyle>
            <a:lvl1pPr algn="l">
              <a:defRPr sz="2700" b="1">
                <a:solidFill>
                  <a:schemeClr val="bg1"/>
                </a:solidFill>
              </a:defRPr>
            </a:lvl1pPr>
          </a:lstStyle>
          <a:p>
            <a:r>
              <a:rPr lang="en-US"/>
              <a:t>title</a:t>
            </a:r>
          </a:p>
        </p:txBody>
      </p:sp>
      <p:sp>
        <p:nvSpPr>
          <p:cNvPr id="3" name="Content Placeholder 2"/>
          <p:cNvSpPr>
            <a:spLocks noGrp="1"/>
          </p:cNvSpPr>
          <p:nvPr>
            <p:ph idx="1"/>
          </p:nvPr>
        </p:nvSpPr>
        <p:spPr>
          <a:xfrm>
            <a:off x="2857503" y="741681"/>
            <a:ext cx="6070870" cy="5424489"/>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14212" y="1435102"/>
            <a:ext cx="1827009" cy="4691063"/>
          </a:xfrm>
        </p:spPr>
        <p:txBody>
          <a:bodyPr/>
          <a:lstStyle>
            <a:lvl1pPr marL="0" indent="0">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11EFC73-B968-E94E-966E-12D57CDB0029}" type="slidenum">
              <a:rPr lang="en-US" smtClean="0"/>
              <a:t>‹#›</a:t>
            </a:fld>
            <a:endParaRPr lang="en-US"/>
          </a:p>
        </p:txBody>
      </p:sp>
      <p:sp>
        <p:nvSpPr>
          <p:cNvPr id="8" name="Rectangle 7"/>
          <p:cNvSpPr/>
          <p:nvPr userDrawn="1"/>
        </p:nvSpPr>
        <p:spPr>
          <a:xfrm>
            <a:off x="2402567" y="2"/>
            <a:ext cx="82296" cy="68579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riangle 11"/>
          <p:cNvSpPr/>
          <p:nvPr userDrawn="1"/>
        </p:nvSpPr>
        <p:spPr>
          <a:xfrm rot="5400000">
            <a:off x="2326071" y="821684"/>
            <a:ext cx="487115" cy="205740"/>
          </a:xfrm>
          <a:prstGeom prst="triangle">
            <a:avLst>
              <a:gd name="adj" fmla="val 5221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33B8663C-63E1-EC4F-BC1C-D645923EC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9211" y="6120092"/>
            <a:ext cx="898779" cy="448056"/>
          </a:xfrm>
          <a:prstGeom prst="rect">
            <a:avLst/>
          </a:prstGeom>
        </p:spPr>
      </p:pic>
    </p:spTree>
    <p:extLst>
      <p:ext uri="{BB962C8B-B14F-4D97-AF65-F5344CB8AC3E}">
        <p14:creationId xmlns:p14="http://schemas.microsoft.com/office/powerpoint/2010/main" val="3770644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0" name="Rectangle 9"/>
          <p:cNvSpPr/>
          <p:nvPr userDrawn="1"/>
        </p:nvSpPr>
        <p:spPr>
          <a:xfrm>
            <a:off x="6743700" y="-380"/>
            <a:ext cx="24003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lt1"/>
              </a:solidFill>
            </a:endParaRPr>
          </a:p>
        </p:txBody>
      </p:sp>
      <p:sp>
        <p:nvSpPr>
          <p:cNvPr id="3" name="Picture Placeholder 2"/>
          <p:cNvSpPr>
            <a:spLocks noGrp="1"/>
          </p:cNvSpPr>
          <p:nvPr>
            <p:ph type="pic" idx="1"/>
          </p:nvPr>
        </p:nvSpPr>
        <p:spPr>
          <a:xfrm>
            <a:off x="227476" y="244306"/>
            <a:ext cx="6126005" cy="638509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2" name="Title 1"/>
          <p:cNvSpPr>
            <a:spLocks noGrp="1"/>
          </p:cNvSpPr>
          <p:nvPr>
            <p:ph type="title"/>
          </p:nvPr>
        </p:nvSpPr>
        <p:spPr>
          <a:xfrm>
            <a:off x="6987540" y="228602"/>
            <a:ext cx="1898979" cy="1160611"/>
          </a:xfrm>
        </p:spPr>
        <p:txBody>
          <a:bodyPr anchor="b"/>
          <a:lstStyle>
            <a:lvl1pPr algn="l">
              <a:defRPr sz="1500" b="1">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6987540" y="1389211"/>
            <a:ext cx="1898979" cy="4657297"/>
          </a:xfrm>
        </p:spPr>
        <p:txBody>
          <a:bodyPr/>
          <a:lstStyle>
            <a:lvl1pPr marL="0" indent="0">
              <a:buNone/>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E074856-BF4D-A148-9D04-9E7FF3A170B1}" type="datetimeFigureOut">
              <a:rPr lang="en-US" smtClean="0"/>
              <a:t>1/11/2024</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11EFC73-B968-E94E-966E-12D57CDB0029}" type="slidenum">
              <a:rPr lang="en-US" smtClean="0"/>
              <a:t>‹#›</a:t>
            </a:fld>
            <a:endParaRPr lang="en-US"/>
          </a:p>
        </p:txBody>
      </p:sp>
      <p:sp>
        <p:nvSpPr>
          <p:cNvPr id="13" name="Rectangle 12"/>
          <p:cNvSpPr/>
          <p:nvPr userDrawn="1"/>
        </p:nvSpPr>
        <p:spPr>
          <a:xfrm flipH="1">
            <a:off x="6684230" y="-11761"/>
            <a:ext cx="82296" cy="68693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riangle 13"/>
          <p:cNvSpPr/>
          <p:nvPr userDrawn="1"/>
        </p:nvSpPr>
        <p:spPr>
          <a:xfrm rot="16200000" flipH="1">
            <a:off x="6386882" y="802575"/>
            <a:ext cx="458132" cy="205740"/>
          </a:xfrm>
          <a:prstGeom prst="triangle">
            <a:avLst>
              <a:gd name="adj" fmla="val 5221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F4ECFF21-E86B-D14A-BE53-AD6351DE42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59344" y="6075165"/>
            <a:ext cx="1027176" cy="512064"/>
          </a:xfrm>
          <a:prstGeom prst="rect">
            <a:avLst/>
          </a:prstGeom>
          <a:ln>
            <a:noFill/>
          </a:ln>
          <a:effectLst/>
        </p:spPr>
      </p:pic>
    </p:spTree>
    <p:extLst>
      <p:ext uri="{BB962C8B-B14F-4D97-AF65-F5344CB8AC3E}">
        <p14:creationId xmlns:p14="http://schemas.microsoft.com/office/powerpoint/2010/main" val="3981196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99E8867-0061-414E-B6DA-33881830C630}"/>
              </a:ext>
            </a:extLst>
          </p:cNvPr>
          <p:cNvSpPr>
            <a:spLocks noGrp="1"/>
          </p:cNvSpPr>
          <p:nvPr>
            <p:ph type="dt" sz="half" idx="10"/>
          </p:nvPr>
        </p:nvSpPr>
        <p:spPr/>
        <p:txBody>
          <a:bodyPr/>
          <a:lstStyle>
            <a:lvl1pPr>
              <a:defRPr/>
            </a:lvl1pPr>
          </a:lstStyle>
          <a:p>
            <a:pPr>
              <a:defRPr/>
            </a:pPr>
            <a:fld id="{EE182C0E-3319-48D0-981D-A83B705E45E6}" type="datetimeFigureOut">
              <a:rPr lang="en-US"/>
              <a:pPr>
                <a:defRPr/>
              </a:pPr>
              <a:t>1/11/2024</a:t>
            </a:fld>
            <a:endParaRPr lang="en-US" dirty="0"/>
          </a:p>
        </p:txBody>
      </p:sp>
      <p:sp>
        <p:nvSpPr>
          <p:cNvPr id="6" name="Footer Placeholder 4">
            <a:extLst>
              <a:ext uri="{FF2B5EF4-FFF2-40B4-BE49-F238E27FC236}">
                <a16:creationId xmlns:a16="http://schemas.microsoft.com/office/drawing/2014/main" id="{C84C39AA-EC26-4748-8D31-DEE2A04AB6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9DFE872-A98E-427C-A7C8-A5300A31CA6D}"/>
              </a:ext>
            </a:extLst>
          </p:cNvPr>
          <p:cNvSpPr>
            <a:spLocks noGrp="1"/>
          </p:cNvSpPr>
          <p:nvPr>
            <p:ph type="sldNum" sz="quarter" idx="12"/>
          </p:nvPr>
        </p:nvSpPr>
        <p:spPr/>
        <p:txBody>
          <a:bodyPr/>
          <a:lstStyle>
            <a:lvl1pPr>
              <a:defRPr/>
            </a:lvl1pPr>
          </a:lstStyle>
          <a:p>
            <a:pPr>
              <a:defRPr/>
            </a:pPr>
            <a:fld id="{755126C6-7F38-4938-91F6-550010D2BCE8}" type="slidenum">
              <a:rPr lang="en-US" altLang="en-US"/>
              <a:pPr>
                <a:defRPr/>
              </a:pPr>
              <a:t>‹#›</a:t>
            </a:fld>
            <a:endParaRPr lang="en-US" altLang="en-US"/>
          </a:p>
        </p:txBody>
      </p:sp>
    </p:spTree>
    <p:extLst>
      <p:ext uri="{BB962C8B-B14F-4D97-AF65-F5344CB8AC3E}">
        <p14:creationId xmlns:p14="http://schemas.microsoft.com/office/powerpoint/2010/main" val="59386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C0A15E7-3322-4DEA-8E30-4F995F3A7199}"/>
              </a:ext>
            </a:extLst>
          </p:cNvPr>
          <p:cNvSpPr>
            <a:spLocks noGrp="1"/>
          </p:cNvSpPr>
          <p:nvPr>
            <p:ph type="dt" sz="half" idx="10"/>
          </p:nvPr>
        </p:nvSpPr>
        <p:spPr/>
        <p:txBody>
          <a:bodyPr/>
          <a:lstStyle>
            <a:lvl1pPr>
              <a:defRPr/>
            </a:lvl1pPr>
          </a:lstStyle>
          <a:p>
            <a:pPr>
              <a:defRPr/>
            </a:pPr>
            <a:fld id="{8483A042-DD8F-4C9E-92D0-1D99301FCB96}" type="datetimeFigureOut">
              <a:rPr lang="en-US"/>
              <a:pPr>
                <a:defRPr/>
              </a:pPr>
              <a:t>1/11/2024</a:t>
            </a:fld>
            <a:endParaRPr lang="en-US" dirty="0"/>
          </a:p>
        </p:txBody>
      </p:sp>
      <p:sp>
        <p:nvSpPr>
          <p:cNvPr id="8" name="Footer Placeholder 4">
            <a:extLst>
              <a:ext uri="{FF2B5EF4-FFF2-40B4-BE49-F238E27FC236}">
                <a16:creationId xmlns:a16="http://schemas.microsoft.com/office/drawing/2014/main" id="{87BF238B-4AE7-4B25-B477-3EC287774A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72AC92-51A4-4A72-977F-1CB1D5C2732F}"/>
              </a:ext>
            </a:extLst>
          </p:cNvPr>
          <p:cNvSpPr>
            <a:spLocks noGrp="1"/>
          </p:cNvSpPr>
          <p:nvPr>
            <p:ph type="sldNum" sz="quarter" idx="12"/>
          </p:nvPr>
        </p:nvSpPr>
        <p:spPr/>
        <p:txBody>
          <a:bodyPr/>
          <a:lstStyle>
            <a:lvl1pPr>
              <a:defRPr/>
            </a:lvl1pPr>
          </a:lstStyle>
          <a:p>
            <a:pPr>
              <a:defRPr/>
            </a:pPr>
            <a:fld id="{A28ACA93-55B3-4219-B27F-07B8674943AF}" type="slidenum">
              <a:rPr lang="en-US" altLang="en-US"/>
              <a:pPr>
                <a:defRPr/>
              </a:pPr>
              <a:t>‹#›</a:t>
            </a:fld>
            <a:endParaRPr lang="en-US" altLang="en-US"/>
          </a:p>
        </p:txBody>
      </p:sp>
    </p:spTree>
    <p:extLst>
      <p:ext uri="{BB962C8B-B14F-4D97-AF65-F5344CB8AC3E}">
        <p14:creationId xmlns:p14="http://schemas.microsoft.com/office/powerpoint/2010/main" val="111288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5B7A296-EAC1-4F34-8944-F8E5A4434066}"/>
              </a:ext>
            </a:extLst>
          </p:cNvPr>
          <p:cNvSpPr>
            <a:spLocks noGrp="1"/>
          </p:cNvSpPr>
          <p:nvPr>
            <p:ph type="dt" sz="half" idx="10"/>
          </p:nvPr>
        </p:nvSpPr>
        <p:spPr/>
        <p:txBody>
          <a:bodyPr/>
          <a:lstStyle>
            <a:lvl1pPr>
              <a:defRPr/>
            </a:lvl1pPr>
          </a:lstStyle>
          <a:p>
            <a:pPr>
              <a:defRPr/>
            </a:pPr>
            <a:fld id="{FC953C3C-DB0C-4126-B7B2-B72E4C52A1D6}" type="datetimeFigureOut">
              <a:rPr lang="en-US"/>
              <a:pPr>
                <a:defRPr/>
              </a:pPr>
              <a:t>1/11/2024</a:t>
            </a:fld>
            <a:endParaRPr lang="en-US" dirty="0"/>
          </a:p>
        </p:txBody>
      </p:sp>
      <p:sp>
        <p:nvSpPr>
          <p:cNvPr id="4" name="Footer Placeholder 4">
            <a:extLst>
              <a:ext uri="{FF2B5EF4-FFF2-40B4-BE49-F238E27FC236}">
                <a16:creationId xmlns:a16="http://schemas.microsoft.com/office/drawing/2014/main" id="{354F909E-BDD7-4F7E-8B32-1F55CAF901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0D6DE95-984B-4D82-9C20-DDE0F60447B7}"/>
              </a:ext>
            </a:extLst>
          </p:cNvPr>
          <p:cNvSpPr>
            <a:spLocks noGrp="1"/>
          </p:cNvSpPr>
          <p:nvPr>
            <p:ph type="sldNum" sz="quarter" idx="12"/>
          </p:nvPr>
        </p:nvSpPr>
        <p:spPr/>
        <p:txBody>
          <a:bodyPr/>
          <a:lstStyle>
            <a:lvl1pPr>
              <a:defRPr/>
            </a:lvl1pPr>
          </a:lstStyle>
          <a:p>
            <a:pPr>
              <a:defRPr/>
            </a:pPr>
            <a:fld id="{14B20B06-6255-4641-9C95-D82B80DFB48E}" type="slidenum">
              <a:rPr lang="en-US" altLang="en-US"/>
              <a:pPr>
                <a:defRPr/>
              </a:pPr>
              <a:t>‹#›</a:t>
            </a:fld>
            <a:endParaRPr lang="en-US" altLang="en-US"/>
          </a:p>
        </p:txBody>
      </p:sp>
    </p:spTree>
    <p:extLst>
      <p:ext uri="{BB962C8B-B14F-4D97-AF65-F5344CB8AC3E}">
        <p14:creationId xmlns:p14="http://schemas.microsoft.com/office/powerpoint/2010/main" val="50904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12A8F5-63CF-438F-896C-79B7EA958FFC}"/>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18C78FE4-6159-4ACC-9A2E-29481EC2C2CB}"/>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F3588F32-02B8-4EA3-A3C4-8282C8D5F067}"/>
              </a:ext>
            </a:extLst>
          </p:cNvPr>
          <p:cNvSpPr>
            <a:spLocks noGrp="1"/>
          </p:cNvSpPr>
          <p:nvPr>
            <p:ph type="dt" sz="half" idx="10"/>
          </p:nvPr>
        </p:nvSpPr>
        <p:spPr/>
        <p:txBody>
          <a:bodyPr/>
          <a:lstStyle>
            <a:lvl1pPr>
              <a:defRPr/>
            </a:lvl1pPr>
          </a:lstStyle>
          <a:p>
            <a:pPr>
              <a:defRPr/>
            </a:pPr>
            <a:fld id="{5CABF138-3354-4105-8856-B9349BD91E45}" type="datetimeFigureOut">
              <a:rPr lang="en-US"/>
              <a:pPr>
                <a:defRPr/>
              </a:pPr>
              <a:t>1/11/2024</a:t>
            </a:fld>
            <a:endParaRPr lang="en-US" dirty="0"/>
          </a:p>
        </p:txBody>
      </p:sp>
      <p:sp>
        <p:nvSpPr>
          <p:cNvPr id="5" name="Footer Placeholder 7">
            <a:extLst>
              <a:ext uri="{FF2B5EF4-FFF2-40B4-BE49-F238E27FC236}">
                <a16:creationId xmlns:a16="http://schemas.microsoft.com/office/drawing/2014/main" id="{CF6E1D58-0BD2-4696-8278-AE48974563B7}"/>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4FBA286B-D4F5-4CDC-BA70-322FE26E0828}"/>
              </a:ext>
            </a:extLst>
          </p:cNvPr>
          <p:cNvSpPr>
            <a:spLocks noGrp="1"/>
          </p:cNvSpPr>
          <p:nvPr>
            <p:ph type="sldNum" sz="quarter" idx="12"/>
          </p:nvPr>
        </p:nvSpPr>
        <p:spPr/>
        <p:txBody>
          <a:bodyPr/>
          <a:lstStyle>
            <a:lvl1pPr>
              <a:defRPr/>
            </a:lvl1pPr>
          </a:lstStyle>
          <a:p>
            <a:pPr>
              <a:defRPr/>
            </a:pPr>
            <a:fld id="{99228C45-5435-49D3-9531-2C9476D6EC60}" type="slidenum">
              <a:rPr lang="en-US" altLang="en-US"/>
              <a:pPr>
                <a:defRPr/>
              </a:pPr>
              <a:t>‹#›</a:t>
            </a:fld>
            <a:endParaRPr lang="en-US" altLang="en-US"/>
          </a:p>
        </p:txBody>
      </p:sp>
    </p:spTree>
    <p:extLst>
      <p:ext uri="{BB962C8B-B14F-4D97-AF65-F5344CB8AC3E}">
        <p14:creationId xmlns:p14="http://schemas.microsoft.com/office/powerpoint/2010/main" val="282818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2023AF-0B60-4046-95D7-D7E1708CDC83}"/>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0780F83C-8A15-4D7F-BEEA-34EDBC20EFC6}"/>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1ADEFF6F-320D-4F3F-B10C-F75768F46E16}"/>
              </a:ext>
            </a:extLst>
          </p:cNvPr>
          <p:cNvSpPr>
            <a:spLocks noGrp="1"/>
          </p:cNvSpPr>
          <p:nvPr>
            <p:ph type="dt" sz="half" idx="10"/>
          </p:nvPr>
        </p:nvSpPr>
        <p:spPr>
          <a:xfrm>
            <a:off x="349250" y="6459538"/>
            <a:ext cx="1963738" cy="365125"/>
          </a:xfrm>
        </p:spPr>
        <p:txBody>
          <a:bodyPr/>
          <a:lstStyle>
            <a:lvl1pPr algn="l">
              <a:defRPr/>
            </a:lvl1pPr>
          </a:lstStyle>
          <a:p>
            <a:pPr>
              <a:defRPr/>
            </a:pPr>
            <a:fld id="{CD6F0ED0-C135-4055-B2F3-D5822DD12F28}" type="datetimeFigureOut">
              <a:rPr lang="en-US"/>
              <a:pPr>
                <a:defRPr/>
              </a:pPr>
              <a:t>1/11/2024</a:t>
            </a:fld>
            <a:endParaRPr lang="en-US" dirty="0"/>
          </a:p>
        </p:txBody>
      </p:sp>
      <p:sp>
        <p:nvSpPr>
          <p:cNvPr id="8" name="Footer Placeholder 5">
            <a:extLst>
              <a:ext uri="{FF2B5EF4-FFF2-40B4-BE49-F238E27FC236}">
                <a16:creationId xmlns:a16="http://schemas.microsoft.com/office/drawing/2014/main" id="{E320341C-966B-4386-A149-8A6949FD2AFE}"/>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348AE4DD-9E5E-4ACD-B420-4B8C752B156F}"/>
              </a:ext>
            </a:extLst>
          </p:cNvPr>
          <p:cNvSpPr>
            <a:spLocks noGrp="1"/>
          </p:cNvSpPr>
          <p:nvPr>
            <p:ph type="sldNum" sz="quarter" idx="12"/>
          </p:nvPr>
        </p:nvSpPr>
        <p:spPr/>
        <p:txBody>
          <a:bodyPr/>
          <a:lstStyle>
            <a:lvl1pPr>
              <a:defRPr>
                <a:solidFill>
                  <a:schemeClr val="tx2"/>
                </a:solidFill>
              </a:defRPr>
            </a:lvl1pPr>
          </a:lstStyle>
          <a:p>
            <a:pPr>
              <a:defRPr/>
            </a:pPr>
            <a:fld id="{3C71E2D9-E28A-494B-8698-9B0C4288EEED}" type="slidenum">
              <a:rPr lang="en-US" altLang="en-US"/>
              <a:pPr>
                <a:defRPr/>
              </a:pPr>
              <a:t>‹#›</a:t>
            </a:fld>
            <a:endParaRPr lang="en-US" altLang="en-US"/>
          </a:p>
        </p:txBody>
      </p:sp>
    </p:spTree>
    <p:extLst>
      <p:ext uri="{BB962C8B-B14F-4D97-AF65-F5344CB8AC3E}">
        <p14:creationId xmlns:p14="http://schemas.microsoft.com/office/powerpoint/2010/main" val="175054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584288-27EC-44D6-9F26-0ACE1513D415}"/>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AB5CD647-B063-4C10-A15E-D022AD563706}"/>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93CC10CE-789C-403C-B6FB-4C1F55EE2B91}"/>
              </a:ext>
            </a:extLst>
          </p:cNvPr>
          <p:cNvSpPr>
            <a:spLocks noGrp="1"/>
          </p:cNvSpPr>
          <p:nvPr>
            <p:ph type="dt" sz="half" idx="10"/>
          </p:nvPr>
        </p:nvSpPr>
        <p:spPr/>
        <p:txBody>
          <a:bodyPr/>
          <a:lstStyle>
            <a:lvl1pPr>
              <a:defRPr/>
            </a:lvl1pPr>
          </a:lstStyle>
          <a:p>
            <a:pPr>
              <a:defRPr/>
            </a:pPr>
            <a:fld id="{A2FD5B93-426F-40B6-87A2-CB07F55C1E3F}" type="datetimeFigureOut">
              <a:rPr lang="en-US"/>
              <a:pPr>
                <a:defRPr/>
              </a:pPr>
              <a:t>1/11/2024</a:t>
            </a:fld>
            <a:endParaRPr lang="en-US" dirty="0"/>
          </a:p>
        </p:txBody>
      </p:sp>
      <p:sp>
        <p:nvSpPr>
          <p:cNvPr id="8" name="Footer Placeholder 5">
            <a:extLst>
              <a:ext uri="{FF2B5EF4-FFF2-40B4-BE49-F238E27FC236}">
                <a16:creationId xmlns:a16="http://schemas.microsoft.com/office/drawing/2014/main" id="{4028205C-672C-4A78-8BF8-7BF6B795606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F446C900-74C2-4AE4-A2AD-8884F4102C1C}"/>
              </a:ext>
            </a:extLst>
          </p:cNvPr>
          <p:cNvSpPr>
            <a:spLocks noGrp="1"/>
          </p:cNvSpPr>
          <p:nvPr>
            <p:ph type="sldNum" sz="quarter" idx="12"/>
          </p:nvPr>
        </p:nvSpPr>
        <p:spPr/>
        <p:txBody>
          <a:bodyPr/>
          <a:lstStyle>
            <a:lvl1pPr>
              <a:defRPr/>
            </a:lvl1pPr>
          </a:lstStyle>
          <a:p>
            <a:pPr>
              <a:defRPr/>
            </a:pPr>
            <a:fld id="{33F6E7DE-EEFB-416C-819F-1AC40E8C3CF9}" type="slidenum">
              <a:rPr lang="en-US" altLang="en-US"/>
              <a:pPr>
                <a:defRPr/>
              </a:pPr>
              <a:t>‹#›</a:t>
            </a:fld>
            <a:endParaRPr lang="en-US" altLang="en-US"/>
          </a:p>
        </p:txBody>
      </p:sp>
    </p:spTree>
    <p:extLst>
      <p:ext uri="{BB962C8B-B14F-4D97-AF65-F5344CB8AC3E}">
        <p14:creationId xmlns:p14="http://schemas.microsoft.com/office/powerpoint/2010/main" val="336915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5B3D82-0C33-4C15-94B8-C05B0E6C07FE}"/>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91B4398-22D6-460C-9882-38B763801519}"/>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0A9815BA-38A3-417A-A214-C97BA7FF3844}"/>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4E2EB5CD-8861-4B50-B316-734F79699896}"/>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B35FBD6-052D-4A12-88EB-253559EBA186}"/>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hangingPunct="1">
              <a:defRPr sz="900">
                <a:solidFill>
                  <a:srgbClr val="FFFFFF"/>
                </a:solidFill>
              </a:defRPr>
            </a:lvl1pPr>
          </a:lstStyle>
          <a:p>
            <a:pPr>
              <a:defRPr/>
            </a:pPr>
            <a:fld id="{397096AA-B63C-4E14-AC7F-CD79148F0C83}" type="datetimeFigureOut">
              <a:rPr lang="en-US"/>
              <a:pPr>
                <a:defRPr/>
              </a:pPr>
              <a:t>1/11/2024</a:t>
            </a:fld>
            <a:endParaRPr lang="en-US" dirty="0"/>
          </a:p>
        </p:txBody>
      </p:sp>
      <p:sp>
        <p:nvSpPr>
          <p:cNvPr id="5" name="Footer Placeholder 4">
            <a:extLst>
              <a:ext uri="{FF2B5EF4-FFF2-40B4-BE49-F238E27FC236}">
                <a16:creationId xmlns:a16="http://schemas.microsoft.com/office/drawing/2014/main" id="{0ACF5B71-C602-4E2D-9118-BC6BB36D82F2}"/>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hangingPunct="1">
              <a:defRPr sz="900" cap="all" baseline="0">
                <a:solidFill>
                  <a:srgbClr val="FFFFFF"/>
                </a:solidFill>
              </a:defRPr>
            </a:lvl1pPr>
          </a:lstStyle>
          <a:p>
            <a:pPr>
              <a:defRPr/>
            </a:pPr>
            <a:endParaRPr lang="en-US"/>
          </a:p>
        </p:txBody>
      </p:sp>
      <p:sp>
        <p:nvSpPr>
          <p:cNvPr id="6" name="Slide Number Placeholder 5">
            <a:extLst>
              <a:ext uri="{FF2B5EF4-FFF2-40B4-BE49-F238E27FC236}">
                <a16:creationId xmlns:a16="http://schemas.microsoft.com/office/drawing/2014/main" id="{F304E292-2944-48B0-8674-115012B43441}"/>
              </a:ext>
            </a:extLst>
          </p:cNvPr>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AC236070-DD00-4C76-BD22-22EB99061FA4}"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0C81645E-D025-4975-9170-D3AA65E028AE}"/>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4" name="Picture 26" descr="Parchment Paper.jpg">
            <a:extLst>
              <a:ext uri="{FF2B5EF4-FFF2-40B4-BE49-F238E27FC236}">
                <a16:creationId xmlns:a16="http://schemas.microsoft.com/office/drawing/2014/main" id="{6C6A371E-DCA0-4CB8-9416-CE060FE8BA7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84163" y="-11113"/>
            <a:ext cx="85852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7" descr="turquoise cropped.jpg">
            <a:extLst>
              <a:ext uri="{FF2B5EF4-FFF2-40B4-BE49-F238E27FC236}">
                <a16:creationId xmlns:a16="http://schemas.microsoft.com/office/drawing/2014/main" id="{A53E7A6A-46C5-4B9F-989D-A42C9318A8D4}"/>
              </a:ext>
            </a:extLst>
          </p:cNvPr>
          <p:cNvPicPr>
            <a:picLocks noChangeAspect="1"/>
          </p:cNvPicPr>
          <p:nvPr userDrawn="1"/>
        </p:nvPicPr>
        <p:blipFill>
          <a:blip r:embed="rId14">
            <a:extLst>
              <a:ext uri="{28A0092B-C50C-407E-A947-70E740481C1C}">
                <a14:useLocalDpi xmlns:a14="http://schemas.microsoft.com/office/drawing/2010/main" val="0"/>
              </a:ext>
            </a:extLst>
          </a:blip>
          <a:srcRect l="2" r="92433"/>
          <a:stretch>
            <a:fillRect/>
          </a:stretch>
        </p:blipFill>
        <p:spPr bwMode="auto">
          <a:xfrm>
            <a:off x="0" y="11113"/>
            <a:ext cx="28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9" descr="turquoise cropped.jpg">
            <a:extLst>
              <a:ext uri="{FF2B5EF4-FFF2-40B4-BE49-F238E27FC236}">
                <a16:creationId xmlns:a16="http://schemas.microsoft.com/office/drawing/2014/main" id="{20E6AA30-04BA-4C7A-89C8-97D4336A4787}"/>
              </a:ext>
            </a:extLst>
          </p:cNvPr>
          <p:cNvPicPr>
            <a:picLocks noChangeAspect="1"/>
          </p:cNvPicPr>
          <p:nvPr userDrawn="1"/>
        </p:nvPicPr>
        <p:blipFill>
          <a:blip r:embed="rId14">
            <a:extLst>
              <a:ext uri="{28A0092B-C50C-407E-A947-70E740481C1C}">
                <a14:useLocalDpi xmlns:a14="http://schemas.microsoft.com/office/drawing/2010/main" val="0"/>
              </a:ext>
            </a:extLst>
          </a:blip>
          <a:srcRect l="92435"/>
          <a:stretch>
            <a:fillRect/>
          </a:stretch>
        </p:blipFill>
        <p:spPr bwMode="auto">
          <a:xfrm>
            <a:off x="8869363" y="11113"/>
            <a:ext cx="2841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Picket.jpg">
            <a:extLst>
              <a:ext uri="{FF2B5EF4-FFF2-40B4-BE49-F238E27FC236}">
                <a16:creationId xmlns:a16="http://schemas.microsoft.com/office/drawing/2014/main" id="{7BA7BD90-3371-443F-B49F-F0A254A5C2AD}"/>
              </a:ext>
            </a:extLst>
          </p:cNvPr>
          <p:cNvPicPr>
            <a:picLocks noChangeAspect="1"/>
          </p:cNvPicPr>
          <p:nvPr userDrawn="1"/>
        </p:nvPicPr>
        <p:blipFill>
          <a:blip r:embed="rId15"/>
          <a:stretch>
            <a:fillRect/>
          </a:stretch>
        </p:blipFill>
        <p:spPr>
          <a:xfrm>
            <a:off x="0" y="0"/>
            <a:ext cx="9144000" cy="414338"/>
          </a:xfrm>
          <a:prstGeom prst="rect">
            <a:avLst/>
          </a:prstGeom>
          <a:effectLst>
            <a:outerShdw blurRad="41275" dist="38100" dir="2700000" sx="98000" sy="98000" algn="tl" rotWithShape="0">
              <a:srgbClr val="000000">
                <a:alpha val="52000"/>
              </a:srgbClr>
            </a:outerShdw>
          </a:effectLst>
        </p:spPr>
      </p:pic>
      <p:cxnSp>
        <p:nvCxnSpPr>
          <p:cNvPr id="15" name="Straight Connector 14">
            <a:extLst>
              <a:ext uri="{FF2B5EF4-FFF2-40B4-BE49-F238E27FC236}">
                <a16:creationId xmlns:a16="http://schemas.microsoft.com/office/drawing/2014/main" id="{CA3D9594-B231-435F-AF05-3E3FF93E757F}"/>
              </a:ext>
            </a:extLst>
          </p:cNvPr>
          <p:cNvCxnSpPr/>
          <p:nvPr userDrawn="1"/>
        </p:nvCxnSpPr>
        <p:spPr>
          <a:xfrm>
            <a:off x="657225" y="1593850"/>
            <a:ext cx="7810500" cy="0"/>
          </a:xfrm>
          <a:prstGeom prst="line">
            <a:avLst/>
          </a:prstGeom>
          <a:ln w="9525" cmpd="sng">
            <a:solidFill>
              <a:srgbClr val="028D71"/>
            </a:solidFill>
          </a:ln>
        </p:spPr>
        <p:style>
          <a:lnRef idx="2">
            <a:schemeClr val="accent1"/>
          </a:lnRef>
          <a:fillRef idx="0">
            <a:schemeClr val="accent1"/>
          </a:fillRef>
          <a:effectRef idx="1">
            <a:schemeClr val="accent1"/>
          </a:effectRef>
          <a:fontRef idx="minor">
            <a:schemeClr val="tx1"/>
          </a:fontRef>
        </p:style>
      </p:cxnSp>
      <p:pic>
        <p:nvPicPr>
          <p:cNvPr id="1039" name="Picture 20" descr="Turquoise Star.eps">
            <a:extLst>
              <a:ext uri="{FF2B5EF4-FFF2-40B4-BE49-F238E27FC236}">
                <a16:creationId xmlns:a16="http://schemas.microsoft.com/office/drawing/2014/main" id="{6F88DFDC-B232-498E-8671-379C6A57005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73063" y="1463675"/>
            <a:ext cx="250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21" descr="Turquoise Star.eps">
            <a:extLst>
              <a:ext uri="{FF2B5EF4-FFF2-40B4-BE49-F238E27FC236}">
                <a16:creationId xmlns:a16="http://schemas.microsoft.com/office/drawing/2014/main" id="{B91FA03C-2FA3-4E56-890A-D1EE924EB26E}"/>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flipH="1">
            <a:off x="8502650" y="1463675"/>
            <a:ext cx="250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34" r:id="rId1"/>
    <p:sldLayoutId id="2147485429" r:id="rId2"/>
    <p:sldLayoutId id="2147485435" r:id="rId3"/>
    <p:sldLayoutId id="2147485430" r:id="rId4"/>
    <p:sldLayoutId id="2147485431" r:id="rId5"/>
    <p:sldLayoutId id="2147485432" r:id="rId6"/>
    <p:sldLayoutId id="2147485436" r:id="rId7"/>
    <p:sldLayoutId id="2147485437" r:id="rId8"/>
    <p:sldLayoutId id="2147485438" r:id="rId9"/>
    <p:sldLayoutId id="2147485433" r:id="rId10"/>
    <p:sldLayoutId id="2147485439"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74856-BF4D-A148-9D04-9E7FF3A170B1}" type="datetimeFigureOut">
              <a:rPr lang="en-US" smtClean="0"/>
              <a:t>1/11/2024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EFC73-B968-E94E-966E-12D57CDB0029}" type="slidenum">
              <a:rPr lang="en-US" smtClean="0"/>
              <a:t>‹#›</a:t>
            </a:fld>
            <a:endParaRPr lang="en-US"/>
          </a:p>
        </p:txBody>
      </p:sp>
    </p:spTree>
    <p:extLst>
      <p:ext uri="{BB962C8B-B14F-4D97-AF65-F5344CB8AC3E}">
        <p14:creationId xmlns:p14="http://schemas.microsoft.com/office/powerpoint/2010/main" val="599526336"/>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 id="2147485471" r:id="rId13"/>
  </p:sldLayoutIdLst>
  <p:txStyles>
    <p:titleStyle>
      <a:lvl1pPr algn="l" defTabSz="457200" rtl="0" eaLnBrk="1" latinLnBrk="0" hangingPunct="1">
        <a:spcBef>
          <a:spcPct val="0"/>
        </a:spcBef>
        <a:buNone/>
        <a:defRPr sz="3600" kern="1200">
          <a:solidFill>
            <a:schemeClr val="tx2"/>
          </a:solidFill>
          <a:latin typeface="+mj-lt"/>
          <a:ea typeface="+mj-ea"/>
          <a:cs typeface="+mj-cs"/>
        </a:defRPr>
      </a:lvl1pPr>
    </p:titleStyle>
    <p:bodyStyle>
      <a:lvl1pPr marL="228600" indent="-2286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458788" indent="-230188" algn="l" defTabSz="457200" rtl="0" eaLnBrk="1" latinLnBrk="0" hangingPunct="1">
        <a:spcBef>
          <a:spcPct val="20000"/>
        </a:spcBef>
        <a:buFont typeface="Arial"/>
        <a:buChar char="–"/>
        <a:defRPr sz="2000" kern="1200">
          <a:solidFill>
            <a:schemeClr val="tx1"/>
          </a:solidFill>
          <a:latin typeface="+mn-lt"/>
          <a:ea typeface="+mn-ea"/>
          <a:cs typeface="+mn-cs"/>
        </a:defRPr>
      </a:lvl2pPr>
      <a:lvl3pPr marL="687388"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915988"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1146175" indent="-230188"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074856-BF4D-A148-9D04-9E7FF3A170B1}" type="datetimeFigureOut">
              <a:rPr lang="en-US" smtClean="0"/>
              <a:t>1/11/2024</a:t>
            </a:fld>
            <a:endParaRPr lang="en-US"/>
          </a:p>
        </p:txBody>
      </p:sp>
      <p:sp>
        <p:nvSpPr>
          <p:cNvPr id="6" name="Slide Number Placeholder 5"/>
          <p:cNvSpPr>
            <a:spLocks noGrp="1"/>
          </p:cNvSpPr>
          <p:nvPr>
            <p:ph type="sldNum" sz="quarter" idx="4"/>
          </p:nvPr>
        </p:nvSpPr>
        <p:spPr>
          <a:xfrm>
            <a:off x="97972" y="6351090"/>
            <a:ext cx="28085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11EFC73-B968-E94E-966E-12D57CDB0029}" type="slidenum">
              <a:rPr lang="en-US" smtClean="0"/>
              <a:t>‹#›</a:t>
            </a:fld>
            <a:endParaRPr lang="en-US"/>
          </a:p>
        </p:txBody>
      </p:sp>
      <p:sp>
        <p:nvSpPr>
          <p:cNvPr id="7" name="Footer Placeholder 6">
            <a:extLst>
              <a:ext uri="{FF2B5EF4-FFF2-40B4-BE49-F238E27FC236}">
                <a16:creationId xmlns:a16="http://schemas.microsoft.com/office/drawing/2014/main" id="{2CDE890D-757A-B146-BD61-32801E23EA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3109219707"/>
      </p:ext>
    </p:extLst>
  </p:cSld>
  <p:clrMap bg1="lt1" tx1="dk1" bg2="lt2" tx2="dk2" accent1="accent1" accent2="accent2" accent3="accent3" accent4="accent4" accent5="accent5" accent6="accent6" hlink="hlink" folHlink="folHlink"/>
  <p:sldLayoutIdLst>
    <p:sldLayoutId id="2147485473"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 id="2147485484" r:id="rId12"/>
    <p:sldLayoutId id="2147485485" r:id="rId13"/>
  </p:sldLayoutIdLst>
  <p:txStyles>
    <p:titleStyle>
      <a:lvl1pPr algn="l" defTabSz="342900" rtl="0" eaLnBrk="1" latinLnBrk="0" hangingPunct="1">
        <a:spcBef>
          <a:spcPct val="0"/>
        </a:spcBef>
        <a:buNone/>
        <a:defRPr sz="2700" kern="1200">
          <a:solidFill>
            <a:schemeClr val="tx2"/>
          </a:solidFill>
          <a:latin typeface="+mj-lt"/>
          <a:ea typeface="+mj-ea"/>
          <a:cs typeface="+mj-cs"/>
        </a:defRPr>
      </a:lvl1pPr>
    </p:titleStyle>
    <p:bodyStyle>
      <a:lvl1pPr marL="171450" indent="-171450" algn="l" defTabSz="342900" rtl="0" eaLnBrk="1" latinLnBrk="0" hangingPunct="1">
        <a:spcBef>
          <a:spcPct val="20000"/>
        </a:spcBef>
        <a:buFont typeface="Arial"/>
        <a:buChar char="•"/>
        <a:defRPr sz="1500" kern="1200">
          <a:solidFill>
            <a:schemeClr val="tx1"/>
          </a:solidFill>
          <a:latin typeface="+mn-lt"/>
          <a:ea typeface="+mn-ea"/>
          <a:cs typeface="+mn-cs"/>
        </a:defRPr>
      </a:lvl1pPr>
      <a:lvl2pPr marL="344091" indent="-172641" algn="l" defTabSz="342900" rtl="0" eaLnBrk="1" latinLnBrk="0" hangingPunct="1">
        <a:spcBef>
          <a:spcPct val="20000"/>
        </a:spcBef>
        <a:buFont typeface="Arial"/>
        <a:buChar char="–"/>
        <a:defRPr sz="1500" kern="1200">
          <a:solidFill>
            <a:schemeClr val="tx1"/>
          </a:solidFill>
          <a:latin typeface="+mn-lt"/>
          <a:ea typeface="+mn-ea"/>
          <a:cs typeface="+mn-cs"/>
        </a:defRPr>
      </a:lvl2pPr>
      <a:lvl3pPr marL="515541" indent="-171450" algn="l" defTabSz="342900" rtl="0" eaLnBrk="1" latinLnBrk="0" hangingPunct="1">
        <a:spcBef>
          <a:spcPct val="20000"/>
        </a:spcBef>
        <a:buFont typeface="Arial"/>
        <a:buChar char="•"/>
        <a:defRPr sz="1500" kern="1200">
          <a:solidFill>
            <a:schemeClr val="tx1"/>
          </a:solidFill>
          <a:latin typeface="+mn-lt"/>
          <a:ea typeface="+mn-ea"/>
          <a:cs typeface="+mn-cs"/>
        </a:defRPr>
      </a:lvl3pPr>
      <a:lvl4pPr marL="686991" indent="-171450" algn="l" defTabSz="342900" rtl="0" eaLnBrk="1" latinLnBrk="0" hangingPunct="1">
        <a:spcBef>
          <a:spcPct val="20000"/>
        </a:spcBef>
        <a:buFont typeface="Arial"/>
        <a:buChar char="–"/>
        <a:defRPr sz="1200" kern="1200">
          <a:solidFill>
            <a:schemeClr val="tx1"/>
          </a:solidFill>
          <a:latin typeface="+mn-lt"/>
          <a:ea typeface="+mn-ea"/>
          <a:cs typeface="+mn-cs"/>
        </a:defRPr>
      </a:lvl4pPr>
      <a:lvl5pPr marL="859631" indent="-172641" algn="l" defTabSz="342900" rtl="0" eaLnBrk="1" latinLnBrk="0" hangingPunct="1">
        <a:spcBef>
          <a:spcPct val="20000"/>
        </a:spcBef>
        <a:buFont typeface="Arial"/>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2.xml"/><Relationship Id="rId6" Type="http://schemas.openxmlformats.org/officeDocument/2006/relationships/image" Target="../media/image67.png"/><Relationship Id="rId5" Type="http://schemas.microsoft.com/office/2007/relationships/hdphoto" Target="../media/hdphoto5.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21.png"/><Relationship Id="rId2" Type="http://schemas.openxmlformats.org/officeDocument/2006/relationships/image" Target="../media/image84.png"/><Relationship Id="rId1" Type="http://schemas.openxmlformats.org/officeDocument/2006/relationships/slideLayout" Target="../slideLayouts/slideLayout24.xml"/><Relationship Id="rId6" Type="http://schemas.microsoft.com/office/2007/relationships/hdphoto" Target="../media/hdphoto7.wdp"/><Relationship Id="rId5" Type="http://schemas.openxmlformats.org/officeDocument/2006/relationships/image" Target="../media/image86.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burnsurvivor.com/burn_types_first"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1">
            <a:extLst>
              <a:ext uri="{FF2B5EF4-FFF2-40B4-BE49-F238E27FC236}">
                <a16:creationId xmlns:a16="http://schemas.microsoft.com/office/drawing/2014/main" id="{D3823D9C-EAE5-4315-9D45-C8225F49C330}"/>
              </a:ext>
            </a:extLst>
          </p:cNvPr>
          <p:cNvSpPr>
            <a:spLocks noGrp="1"/>
          </p:cNvSpPr>
          <p:nvPr>
            <p:ph type="title"/>
          </p:nvPr>
        </p:nvSpPr>
        <p:spPr>
          <a:xfrm>
            <a:off x="122238" y="676275"/>
            <a:ext cx="2728912" cy="2286000"/>
          </a:xfrm>
        </p:spPr>
        <p:txBody>
          <a:bodyPr anchor="ctr"/>
          <a:lstStyle/>
          <a:p>
            <a:pPr eaLnBrk="1" fontAlgn="auto" hangingPunct="1">
              <a:spcAft>
                <a:spcPts val="0"/>
              </a:spcAft>
              <a:defRPr/>
            </a:pPr>
            <a:r>
              <a:rPr lang="en-US" altLang="en-US" b="1" dirty="0">
                <a:solidFill>
                  <a:srgbClr val="D9442D"/>
                </a:solidFill>
              </a:rPr>
              <a:t>NFPA 70E PPE Best Practices</a:t>
            </a:r>
            <a:br>
              <a:rPr lang="en-US" altLang="en-US" b="1" dirty="0">
                <a:solidFill>
                  <a:srgbClr val="D9442D"/>
                </a:solidFill>
              </a:rPr>
            </a:br>
            <a:endParaRPr lang="en-US" altLang="en-US" b="1" dirty="0">
              <a:solidFill>
                <a:srgbClr val="D9442D"/>
              </a:solidFill>
            </a:endParaRPr>
          </a:p>
        </p:txBody>
      </p:sp>
      <p:sp>
        <p:nvSpPr>
          <p:cNvPr id="2" name="Text Placeholder 1">
            <a:extLst>
              <a:ext uri="{FF2B5EF4-FFF2-40B4-BE49-F238E27FC236}">
                <a16:creationId xmlns:a16="http://schemas.microsoft.com/office/drawing/2014/main" id="{F198D2FA-D392-4DF9-B1A4-D2B8DF5A4E14}"/>
              </a:ext>
            </a:extLst>
          </p:cNvPr>
          <p:cNvSpPr>
            <a:spLocks noGrp="1"/>
          </p:cNvSpPr>
          <p:nvPr>
            <p:ph type="body" sz="half" idx="2"/>
          </p:nvPr>
        </p:nvSpPr>
        <p:spPr>
          <a:xfrm>
            <a:off x="122238" y="5407025"/>
            <a:ext cx="2822298" cy="1220788"/>
          </a:xfrm>
        </p:spPr>
        <p:txBody>
          <a:bodyPr rtlCol="0">
            <a:normAutofit fontScale="32500" lnSpcReduction="20000"/>
          </a:bodyPr>
          <a:lstStyle/>
          <a:p>
            <a:pPr eaLnBrk="1" fontAlgn="auto" hangingPunct="1">
              <a:lnSpc>
                <a:spcPct val="120000"/>
              </a:lnSpc>
              <a:spcBef>
                <a:spcPts val="0"/>
              </a:spcBef>
              <a:spcAft>
                <a:spcPts val="0"/>
              </a:spcAft>
              <a:defRPr/>
            </a:pPr>
            <a:r>
              <a:rPr lang="en-US" sz="5500" dirty="0">
                <a:solidFill>
                  <a:schemeClr val="tx2"/>
                </a:solidFill>
              </a:rPr>
              <a:t>Drew Simashkevich</a:t>
            </a:r>
          </a:p>
          <a:p>
            <a:pPr eaLnBrk="1" fontAlgn="auto" hangingPunct="1">
              <a:lnSpc>
                <a:spcPct val="120000"/>
              </a:lnSpc>
              <a:spcBef>
                <a:spcPts val="0"/>
              </a:spcBef>
              <a:spcAft>
                <a:spcPts val="0"/>
              </a:spcAft>
              <a:defRPr/>
            </a:pPr>
            <a:r>
              <a:rPr lang="en-US" altLang="en-US" sz="5500" dirty="0">
                <a:solidFill>
                  <a:schemeClr val="tx2"/>
                </a:solidFill>
              </a:rPr>
              <a:t>614-578-3411</a:t>
            </a:r>
          </a:p>
          <a:p>
            <a:pPr eaLnBrk="1" fontAlgn="auto" hangingPunct="1">
              <a:lnSpc>
                <a:spcPct val="120000"/>
              </a:lnSpc>
              <a:spcBef>
                <a:spcPts val="0"/>
              </a:spcBef>
              <a:spcAft>
                <a:spcPts val="0"/>
              </a:spcAft>
              <a:defRPr/>
            </a:pPr>
            <a:r>
              <a:rPr lang="en-US" altLang="en-US" sz="5500" dirty="0">
                <a:solidFill>
                  <a:schemeClr val="tx2"/>
                </a:solidFill>
              </a:rPr>
              <a:t>SimashkevichD@cintas.com</a:t>
            </a:r>
          </a:p>
          <a:p>
            <a:pPr eaLnBrk="1" fontAlgn="auto" hangingPunct="1">
              <a:spcAft>
                <a:spcPts val="0"/>
              </a:spcAft>
              <a:defRPr/>
            </a:pPr>
            <a:endParaRPr lang="en-US" dirty="0"/>
          </a:p>
          <a:p>
            <a:pPr eaLnBrk="1" fontAlgn="auto" hangingPunct="1">
              <a:defRPr/>
            </a:pPr>
            <a:endParaRPr lang="en-US" dirty="0"/>
          </a:p>
        </p:txBody>
      </p:sp>
      <p:sp>
        <p:nvSpPr>
          <p:cNvPr id="27654" name="TextBox 2">
            <a:extLst>
              <a:ext uri="{FF2B5EF4-FFF2-40B4-BE49-F238E27FC236}">
                <a16:creationId xmlns:a16="http://schemas.microsoft.com/office/drawing/2014/main" id="{72AF08CD-2049-40CE-8A2A-BF8DA78A4D43}"/>
              </a:ext>
            </a:extLst>
          </p:cNvPr>
          <p:cNvSpPr txBox="1">
            <a:spLocks noChangeArrowheads="1"/>
          </p:cNvSpPr>
          <p:nvPr/>
        </p:nvSpPr>
        <p:spPr bwMode="auto">
          <a:xfrm>
            <a:off x="4095387" y="4939239"/>
            <a:ext cx="39893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r>
              <a:rPr lang="en-US" altLang="en-US" sz="3600" dirty="0">
                <a:latin typeface="Britannic Bold" panose="020B0903060703020204" pitchFamily="34" charset="0"/>
              </a:rPr>
              <a:t>101’s of NFPA 70E, PPE and Training	</a:t>
            </a:r>
          </a:p>
        </p:txBody>
      </p:sp>
      <p:pic>
        <p:nvPicPr>
          <p:cNvPr id="3" name="Picture 2">
            <a:extLst>
              <a:ext uri="{FF2B5EF4-FFF2-40B4-BE49-F238E27FC236}">
                <a16:creationId xmlns:a16="http://schemas.microsoft.com/office/drawing/2014/main" id="{202D38AA-6616-409F-B06B-92370DE87252}"/>
              </a:ext>
            </a:extLst>
          </p:cNvPr>
          <p:cNvPicPr>
            <a:picLocks noChangeAspect="1"/>
          </p:cNvPicPr>
          <p:nvPr/>
        </p:nvPicPr>
        <p:blipFill>
          <a:blip r:embed="rId3"/>
          <a:stretch>
            <a:fillRect/>
          </a:stretch>
        </p:blipFill>
        <p:spPr>
          <a:xfrm>
            <a:off x="4282088" y="676275"/>
            <a:ext cx="3829050" cy="1428750"/>
          </a:xfrm>
          <a:prstGeom prst="rect">
            <a:avLst/>
          </a:prstGeom>
        </p:spPr>
      </p:pic>
      <p:pic>
        <p:nvPicPr>
          <p:cNvPr id="5" name="Picture 4">
            <a:extLst>
              <a:ext uri="{FF2B5EF4-FFF2-40B4-BE49-F238E27FC236}">
                <a16:creationId xmlns:a16="http://schemas.microsoft.com/office/drawing/2014/main" id="{9640EC00-A67E-0715-ACEA-526D35699620}"/>
              </a:ext>
            </a:extLst>
          </p:cNvPr>
          <p:cNvPicPr>
            <a:picLocks noChangeAspect="1"/>
          </p:cNvPicPr>
          <p:nvPr/>
        </p:nvPicPr>
        <p:blipFill>
          <a:blip r:embed="rId4"/>
          <a:stretch>
            <a:fillRect/>
          </a:stretch>
        </p:blipFill>
        <p:spPr>
          <a:xfrm>
            <a:off x="4682141" y="2421335"/>
            <a:ext cx="2506927" cy="2506927"/>
          </a:xfrm>
          <a:prstGeom prst="rect">
            <a:avLst/>
          </a:prstGeom>
        </p:spPr>
      </p:pic>
      <p:pic>
        <p:nvPicPr>
          <p:cNvPr id="4" name="Picture 3">
            <a:extLst>
              <a:ext uri="{FF2B5EF4-FFF2-40B4-BE49-F238E27FC236}">
                <a16:creationId xmlns:a16="http://schemas.microsoft.com/office/drawing/2014/main" id="{24EDF615-B504-4993-3068-DB003ACFDE28}"/>
              </a:ext>
            </a:extLst>
          </p:cNvPr>
          <p:cNvPicPr>
            <a:picLocks noChangeAspect="1"/>
          </p:cNvPicPr>
          <p:nvPr/>
        </p:nvPicPr>
        <p:blipFill>
          <a:blip r:embed="rId5"/>
          <a:stretch>
            <a:fillRect/>
          </a:stretch>
        </p:blipFill>
        <p:spPr>
          <a:xfrm>
            <a:off x="427038" y="2421335"/>
            <a:ext cx="2198716" cy="2506927"/>
          </a:xfrm>
          <a:prstGeom prst="rect">
            <a:avLst/>
          </a:prstGeom>
        </p:spPr>
      </p:pic>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EB4E733-DE67-425E-ADB1-564CAE68D26C}"/>
              </a:ext>
            </a:extLst>
          </p:cNvPr>
          <p:cNvSpPr/>
          <p:nvPr/>
        </p:nvSpPr>
        <p:spPr>
          <a:xfrm>
            <a:off x="4078288" y="1323975"/>
            <a:ext cx="4114800" cy="415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Action Button: Custom 16">
            <a:hlinkClick r:id="" action="ppaction://hlinkshowjump?jump=previousslide" highlightClick="1"/>
            <a:extLst>
              <a:ext uri="{FF2B5EF4-FFF2-40B4-BE49-F238E27FC236}">
                <a16:creationId xmlns:a16="http://schemas.microsoft.com/office/drawing/2014/main" id="{28359AF5-C7C4-4DDE-942B-AD573DCBD86B}"/>
              </a:ext>
            </a:extLst>
          </p:cNvPr>
          <p:cNvSpPr/>
          <p:nvPr/>
        </p:nvSpPr>
        <p:spPr>
          <a:xfrm>
            <a:off x="0" y="2767013"/>
            <a:ext cx="914400" cy="762000"/>
          </a:xfrm>
          <a:prstGeom prst="actionButtonBlank">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2" name="Title 1">
            <a:extLst>
              <a:ext uri="{FF2B5EF4-FFF2-40B4-BE49-F238E27FC236}">
                <a16:creationId xmlns:a16="http://schemas.microsoft.com/office/drawing/2014/main" id="{6476EE3B-C1D3-4302-875F-4767B37D1499}"/>
              </a:ext>
            </a:extLst>
          </p:cNvPr>
          <p:cNvSpPr>
            <a:spLocks noGrp="1"/>
          </p:cNvSpPr>
          <p:nvPr>
            <p:ph type="title"/>
          </p:nvPr>
        </p:nvSpPr>
        <p:spPr>
          <a:xfrm>
            <a:off x="342900" y="-579438"/>
            <a:ext cx="2400300" cy="2286001"/>
          </a:xfrm>
        </p:spPr>
        <p:txBody>
          <a:bodyPr/>
          <a:lstStyle/>
          <a:p>
            <a:pPr eaLnBrk="1" hangingPunct="1">
              <a:defRPr/>
            </a:pPr>
            <a:r>
              <a:rPr lang="en-US" altLang="en-US" b="1" dirty="0"/>
              <a:t>Evolution of </a:t>
            </a:r>
            <a:r>
              <a:rPr lang="en-US" altLang="en-US" b="1" dirty="0">
                <a:solidFill>
                  <a:srgbClr val="FF0000"/>
                </a:solidFill>
              </a:rPr>
              <a:t>NFPA 70E</a:t>
            </a:r>
          </a:p>
        </p:txBody>
      </p:sp>
      <p:sp>
        <p:nvSpPr>
          <p:cNvPr id="29701" name="Text Placeholder 1">
            <a:extLst>
              <a:ext uri="{FF2B5EF4-FFF2-40B4-BE49-F238E27FC236}">
                <a16:creationId xmlns:a16="http://schemas.microsoft.com/office/drawing/2014/main" id="{76F7CBE7-7D71-4B2C-A5C2-F23E65AB0621}"/>
              </a:ext>
            </a:extLst>
          </p:cNvPr>
          <p:cNvSpPr>
            <a:spLocks noGrp="1"/>
          </p:cNvSpPr>
          <p:nvPr>
            <p:ph type="body" sz="half" idx="2"/>
          </p:nvPr>
        </p:nvSpPr>
        <p:spPr>
          <a:xfrm>
            <a:off x="342900" y="1919288"/>
            <a:ext cx="2400300" cy="4638675"/>
          </a:xfrm>
        </p:spPr>
        <p:txBody>
          <a:bodyPr>
            <a:normAutofit fontScale="92500" lnSpcReduction="20000"/>
          </a:bodyPr>
          <a:lstStyle/>
          <a:p>
            <a:pPr>
              <a:defRPr/>
            </a:pPr>
            <a:r>
              <a:rPr lang="en-US" altLang="en-US" dirty="0">
                <a:solidFill>
                  <a:srgbClr val="002060"/>
                </a:solidFill>
              </a:rPr>
              <a:t>1979 – Part I</a:t>
            </a:r>
          </a:p>
          <a:p>
            <a:pPr>
              <a:defRPr/>
            </a:pPr>
            <a:r>
              <a:rPr lang="en-US" altLang="en-US" dirty="0">
                <a:solidFill>
                  <a:srgbClr val="002060"/>
                </a:solidFill>
              </a:rPr>
              <a:t>1981 – Part II</a:t>
            </a:r>
          </a:p>
          <a:p>
            <a:pPr>
              <a:defRPr/>
            </a:pPr>
            <a:r>
              <a:rPr lang="en-US" altLang="en-US" dirty="0">
                <a:solidFill>
                  <a:srgbClr val="002060"/>
                </a:solidFill>
              </a:rPr>
              <a:t>1983 – Part III</a:t>
            </a:r>
          </a:p>
          <a:p>
            <a:pPr>
              <a:defRPr/>
            </a:pPr>
            <a:r>
              <a:rPr lang="en-US" altLang="en-US" dirty="0">
                <a:solidFill>
                  <a:srgbClr val="002060"/>
                </a:solidFill>
              </a:rPr>
              <a:t>1988 – Minor revisions</a:t>
            </a:r>
          </a:p>
          <a:p>
            <a:pPr>
              <a:defRPr/>
            </a:pPr>
            <a:r>
              <a:rPr lang="en-US" altLang="en-US" dirty="0">
                <a:solidFill>
                  <a:srgbClr val="002060"/>
                </a:solidFill>
              </a:rPr>
              <a:t>1995 – Limits to approach &amp; arc are introduced</a:t>
            </a:r>
          </a:p>
          <a:p>
            <a:pPr>
              <a:defRPr/>
            </a:pPr>
            <a:r>
              <a:rPr lang="en-US" altLang="en-US" dirty="0">
                <a:solidFill>
                  <a:srgbClr val="002060"/>
                </a:solidFill>
              </a:rPr>
              <a:t>2000 – Use of PPE</a:t>
            </a:r>
          </a:p>
          <a:p>
            <a:pPr>
              <a:defRPr/>
            </a:pPr>
            <a:r>
              <a:rPr lang="en-US" altLang="en-US" dirty="0">
                <a:solidFill>
                  <a:srgbClr val="002060"/>
                </a:solidFill>
              </a:rPr>
              <a:t>2004 – Safe Work practices</a:t>
            </a:r>
          </a:p>
          <a:p>
            <a:pPr>
              <a:defRPr/>
            </a:pPr>
            <a:r>
              <a:rPr lang="en-US" altLang="en-US" dirty="0">
                <a:solidFill>
                  <a:srgbClr val="002060"/>
                </a:solidFill>
              </a:rPr>
              <a:t>2009 – Chpt 4 deleted</a:t>
            </a:r>
          </a:p>
          <a:p>
            <a:pPr>
              <a:defRPr/>
            </a:pPr>
            <a:r>
              <a:rPr lang="en-US" altLang="en-US" dirty="0">
                <a:solidFill>
                  <a:srgbClr val="002060"/>
                </a:solidFill>
              </a:rPr>
              <a:t>2012 – FR to AR </a:t>
            </a:r>
          </a:p>
          <a:p>
            <a:pPr>
              <a:defRPr/>
            </a:pPr>
            <a:r>
              <a:rPr lang="en-US" altLang="en-US" dirty="0">
                <a:solidFill>
                  <a:srgbClr val="002060"/>
                </a:solidFill>
              </a:rPr>
              <a:t>2015 – How stakeholders evaluate electrical risk </a:t>
            </a:r>
          </a:p>
          <a:p>
            <a:pPr>
              <a:defRPr/>
            </a:pPr>
            <a:r>
              <a:rPr lang="en-US" altLang="en-US" dirty="0">
                <a:solidFill>
                  <a:srgbClr val="002060"/>
                </a:solidFill>
              </a:rPr>
              <a:t>2018 – introduces human factors, such as human error</a:t>
            </a:r>
          </a:p>
          <a:p>
            <a:pPr>
              <a:defRPr/>
            </a:pPr>
            <a:r>
              <a:rPr lang="en-US" altLang="en-US" dirty="0">
                <a:solidFill>
                  <a:srgbClr val="002060"/>
                </a:solidFill>
              </a:rPr>
              <a:t>2021 – Minor Revisions</a:t>
            </a:r>
          </a:p>
          <a:p>
            <a:pPr>
              <a:defRPr/>
            </a:pPr>
            <a:r>
              <a:rPr lang="en-US" altLang="en-US" dirty="0">
                <a:solidFill>
                  <a:srgbClr val="002060"/>
                </a:solidFill>
              </a:rPr>
              <a:t>2024- TBD</a:t>
            </a:r>
          </a:p>
        </p:txBody>
      </p:sp>
      <p:sp>
        <p:nvSpPr>
          <p:cNvPr id="46086" name="Date Placeholder 2">
            <a:extLst>
              <a:ext uri="{FF2B5EF4-FFF2-40B4-BE49-F238E27FC236}">
                <a16:creationId xmlns:a16="http://schemas.microsoft.com/office/drawing/2014/main" id="{26D99716-07C5-4BBA-9807-87A882E73EE7}"/>
              </a:ext>
            </a:extLst>
          </p:cNvPr>
          <p:cNvSpPr>
            <a:spLocks noGrp="1"/>
          </p:cNvSpPr>
          <p:nvPr>
            <p:ph type="dt" sz="quarter" idx="10"/>
          </p:nvPr>
        </p:nvSpPr>
        <p:spPr bwMode="auto">
          <a:xfrm>
            <a:off x="3095625" y="6280150"/>
            <a:ext cx="59150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r>
              <a:rPr lang="en-US" altLang="en-US" sz="800"/>
              <a:t>Sources:  NFPA 70E, 2018 Edition, pages  1-5</a:t>
            </a:r>
          </a:p>
          <a:p>
            <a:r>
              <a:rPr lang="en-US" altLang="en-US" sz="800"/>
              <a:t>Copyright 2015 Cintas  * This material is only intended for this  (webinar) and may not be used for any other purpose without the expressed consent of Cintas</a:t>
            </a:r>
          </a:p>
        </p:txBody>
      </p:sp>
      <p:pic>
        <p:nvPicPr>
          <p:cNvPr id="3" name="Picture 2">
            <a:extLst>
              <a:ext uri="{FF2B5EF4-FFF2-40B4-BE49-F238E27FC236}">
                <a16:creationId xmlns:a16="http://schemas.microsoft.com/office/drawing/2014/main" id="{74682491-8F7B-4C5E-85B2-557AB6910B00}"/>
              </a:ext>
            </a:extLst>
          </p:cNvPr>
          <p:cNvPicPr>
            <a:picLocks noChangeAspect="1"/>
          </p:cNvPicPr>
          <p:nvPr/>
        </p:nvPicPr>
        <p:blipFill>
          <a:blip r:embed="rId3"/>
          <a:stretch>
            <a:fillRect/>
          </a:stretch>
        </p:blipFill>
        <p:spPr>
          <a:xfrm>
            <a:off x="4178300" y="2970213"/>
            <a:ext cx="1219200" cy="12192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71D9D9CD-5BB0-41D7-A8A6-5E656EF42BA2}"/>
              </a:ext>
            </a:extLst>
          </p:cNvPr>
          <p:cNvPicPr>
            <a:picLocks noChangeAspect="1"/>
          </p:cNvPicPr>
          <p:nvPr/>
        </p:nvPicPr>
        <p:blipFill>
          <a:blip r:embed="rId4"/>
          <a:stretch>
            <a:fillRect/>
          </a:stretch>
        </p:blipFill>
        <p:spPr>
          <a:xfrm>
            <a:off x="5465763" y="2970213"/>
            <a:ext cx="1174750" cy="118903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2CE880F-61A1-443E-A587-B0524DF7AB20}"/>
              </a:ext>
            </a:extLst>
          </p:cNvPr>
          <p:cNvPicPr>
            <a:picLocks noChangeAspect="1"/>
          </p:cNvPicPr>
          <p:nvPr/>
        </p:nvPicPr>
        <p:blipFill>
          <a:blip r:embed="rId5"/>
          <a:stretch>
            <a:fillRect/>
          </a:stretch>
        </p:blipFill>
        <p:spPr>
          <a:xfrm>
            <a:off x="4360863" y="1420813"/>
            <a:ext cx="2209800" cy="147002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E50B175-52EB-4FBF-AD88-F715048AC4A4}"/>
              </a:ext>
            </a:extLst>
          </p:cNvPr>
          <p:cNvPicPr>
            <a:picLocks noChangeAspect="1"/>
          </p:cNvPicPr>
          <p:nvPr/>
        </p:nvPicPr>
        <p:blipFill>
          <a:blip r:embed="rId6"/>
          <a:stretch>
            <a:fillRect/>
          </a:stretch>
        </p:blipFill>
        <p:spPr>
          <a:xfrm>
            <a:off x="6770688" y="2970213"/>
            <a:ext cx="1219200" cy="12192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FBF7A55-435E-4723-926B-54C8B6198FDB}"/>
              </a:ext>
            </a:extLst>
          </p:cNvPr>
          <p:cNvPicPr>
            <a:picLocks noChangeAspect="1"/>
          </p:cNvPicPr>
          <p:nvPr/>
        </p:nvPicPr>
        <p:blipFill rotWithShape="1">
          <a:blip r:embed="rId7"/>
          <a:srcRect l="10441" t="12465" r="15653" b="12265"/>
          <a:stretch/>
        </p:blipFill>
        <p:spPr>
          <a:xfrm>
            <a:off x="4178300" y="4213225"/>
            <a:ext cx="1851025" cy="112395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64F73FF-7787-4CD9-8FF2-99A922942AD8}"/>
              </a:ext>
            </a:extLst>
          </p:cNvPr>
          <p:cNvPicPr>
            <a:picLocks noChangeAspect="1"/>
          </p:cNvPicPr>
          <p:nvPr/>
        </p:nvPicPr>
        <p:blipFill>
          <a:blip r:embed="rId8"/>
          <a:stretch>
            <a:fillRect/>
          </a:stretch>
        </p:blipFill>
        <p:spPr>
          <a:xfrm>
            <a:off x="6113463" y="4260850"/>
            <a:ext cx="1944687" cy="1030288"/>
          </a:xfrm>
          <a:prstGeom prst="rect">
            <a:avLst/>
          </a:prstGeom>
          <a:ln>
            <a:noFill/>
          </a:ln>
          <a:effectLst>
            <a:outerShdw blurRad="292100" dist="139700" dir="2700000" algn="tl" rotWithShape="0">
              <a:srgbClr val="333333">
                <a:alpha val="65000"/>
              </a:srgbClr>
            </a:outerShdw>
          </a:effectLst>
        </p:spPr>
      </p:pic>
      <p:pic>
        <p:nvPicPr>
          <p:cNvPr id="46093" name="Picture 17">
            <a:extLst>
              <a:ext uri="{FF2B5EF4-FFF2-40B4-BE49-F238E27FC236}">
                <a16:creationId xmlns:a16="http://schemas.microsoft.com/office/drawing/2014/main" id="{0BCC45DD-EB26-4C8E-B8E2-B549C0ABF2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05613" y="1411288"/>
            <a:ext cx="113506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C4B8838-98A5-4401-A773-9BD002FE6339}"/>
              </a:ext>
            </a:extLst>
          </p:cNvPr>
          <p:cNvSpPr>
            <a:spLocks noGrp="1"/>
          </p:cNvSpPr>
          <p:nvPr>
            <p:ph type="title"/>
          </p:nvPr>
        </p:nvSpPr>
        <p:spPr>
          <a:xfrm>
            <a:off x="122238" y="1146175"/>
            <a:ext cx="2852737" cy="2286000"/>
          </a:xfrm>
        </p:spPr>
        <p:txBody>
          <a:bodyPr/>
          <a:lstStyle/>
          <a:p>
            <a:pPr eaLnBrk="1" hangingPunct="1">
              <a:defRPr/>
            </a:pPr>
            <a:r>
              <a:rPr lang="en-US" altLang="en-US" sz="3300" b="1" dirty="0"/>
              <a:t>NFPA 70E    </a:t>
            </a:r>
            <a:r>
              <a:rPr lang="en-US" altLang="en-US" b="1" dirty="0">
                <a:solidFill>
                  <a:srgbClr val="FF0000"/>
                </a:solidFill>
              </a:rPr>
              <a:t>2024 Edition</a:t>
            </a:r>
            <a:endParaRPr lang="en-US" altLang="en-US" sz="4000" dirty="0">
              <a:solidFill>
                <a:srgbClr val="FF0000"/>
              </a:solidFill>
            </a:endParaRPr>
          </a:p>
        </p:txBody>
      </p:sp>
      <p:sp>
        <p:nvSpPr>
          <p:cNvPr id="2" name="Rectangle 1">
            <a:extLst>
              <a:ext uri="{FF2B5EF4-FFF2-40B4-BE49-F238E27FC236}">
                <a16:creationId xmlns:a16="http://schemas.microsoft.com/office/drawing/2014/main" id="{FE06A197-73AB-49FD-B7BE-56D3880561F4}"/>
              </a:ext>
            </a:extLst>
          </p:cNvPr>
          <p:cNvSpPr/>
          <p:nvPr/>
        </p:nvSpPr>
        <p:spPr>
          <a:xfrm>
            <a:off x="3700463" y="5764213"/>
            <a:ext cx="4572000" cy="590550"/>
          </a:xfrm>
          <a:prstGeom prst="rect">
            <a:avLst/>
          </a:prstGeom>
        </p:spPr>
        <p:txBody>
          <a:bodyPr>
            <a:spAutoFit/>
          </a:bodyPr>
          <a:lstStyle/>
          <a:p>
            <a:pPr marL="382588" lvl="1" indent="-182563" defTabSz="914400" eaLnBrk="1" hangingPunct="1">
              <a:lnSpc>
                <a:spcPct val="90000"/>
              </a:lnSpc>
              <a:spcBef>
                <a:spcPts val="200"/>
              </a:spcBef>
              <a:spcAft>
                <a:spcPts val="400"/>
              </a:spcAft>
              <a:buClr>
                <a:srgbClr val="DDDDDD"/>
              </a:buClr>
              <a:buFont typeface="Calibri" panose="020F0502020204030204" pitchFamily="34" charset="0"/>
              <a:buChar char="◦"/>
              <a:defRPr/>
            </a:pPr>
            <a:r>
              <a:rPr lang="en-US" altLang="en-US" dirty="0">
                <a:solidFill>
                  <a:srgbClr val="404040"/>
                </a:solidFill>
                <a:latin typeface="Calibri" panose="020F0502020204030204"/>
                <a:cs typeface="+mn-cs"/>
              </a:rPr>
              <a:t>OSHA enforces NFPA 70E under 1910.132 and 1910.335.</a:t>
            </a:r>
          </a:p>
        </p:txBody>
      </p:sp>
      <p:pic>
        <p:nvPicPr>
          <p:cNvPr id="3" name="Picture 2">
            <a:extLst>
              <a:ext uri="{FF2B5EF4-FFF2-40B4-BE49-F238E27FC236}">
                <a16:creationId xmlns:a16="http://schemas.microsoft.com/office/drawing/2014/main" id="{E4932047-1F4B-F8F7-B426-07D1B3D21B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1332" y="1283516"/>
            <a:ext cx="2986481" cy="3456264"/>
          </a:xfrm>
          <a:prstGeom prst="rect">
            <a:avLst/>
          </a:prstGeom>
          <a:effectLst>
            <a:outerShdw blurRad="76200" dir="13500000" sy="23000" kx="1200000" algn="br" rotWithShape="0">
              <a:prstClr val="black">
                <a:alpha val="20000"/>
              </a:prstClr>
            </a:outerShdw>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C424-9A7B-4376-8DDA-25DCE51B03C6}"/>
              </a:ext>
            </a:extLst>
          </p:cNvPr>
          <p:cNvSpPr>
            <a:spLocks noGrp="1"/>
          </p:cNvSpPr>
          <p:nvPr>
            <p:ph type="title"/>
          </p:nvPr>
        </p:nvSpPr>
        <p:spPr>
          <a:xfrm>
            <a:off x="342900" y="593725"/>
            <a:ext cx="2400300" cy="2286000"/>
          </a:xfrm>
        </p:spPr>
        <p:txBody>
          <a:bodyPr/>
          <a:lstStyle/>
          <a:p>
            <a:pPr>
              <a:defRPr/>
            </a:pPr>
            <a:r>
              <a:rPr lang="en-US" b="1" dirty="0">
                <a:solidFill>
                  <a:srgbClr val="FF0000"/>
                </a:solidFill>
              </a:rPr>
              <a:t>Arc Flash Risk Assessment</a:t>
            </a:r>
          </a:p>
        </p:txBody>
      </p:sp>
      <p:sp>
        <p:nvSpPr>
          <p:cNvPr id="52227" name="Content Placeholder 2">
            <a:extLst>
              <a:ext uri="{FF2B5EF4-FFF2-40B4-BE49-F238E27FC236}">
                <a16:creationId xmlns:a16="http://schemas.microsoft.com/office/drawing/2014/main" id="{C913108F-E91E-48F3-9B58-E963B528F53C}"/>
              </a:ext>
            </a:extLst>
          </p:cNvPr>
          <p:cNvSpPr>
            <a:spLocks noGrp="1"/>
          </p:cNvSpPr>
          <p:nvPr>
            <p:ph idx="1"/>
          </p:nvPr>
        </p:nvSpPr>
        <p:spPr>
          <a:xfrm>
            <a:off x="3600450" y="731838"/>
            <a:ext cx="4868863" cy="5257800"/>
          </a:xfrm>
        </p:spPr>
        <p:txBody>
          <a:bodyPr/>
          <a:lstStyle/>
          <a:p>
            <a:r>
              <a:rPr lang="en-US" altLang="en-US"/>
              <a:t>A. General</a:t>
            </a:r>
          </a:p>
          <a:p>
            <a:r>
              <a:rPr lang="en-US" altLang="en-US"/>
              <a:t>1. To identify arc flash hazards</a:t>
            </a:r>
          </a:p>
          <a:p>
            <a:r>
              <a:rPr lang="en-US" altLang="en-US"/>
              <a:t>2. To estimate the likelihood of occurrence of injury or damage to health and the potential severity of injury or damage to health.</a:t>
            </a:r>
          </a:p>
          <a:p>
            <a:r>
              <a:rPr lang="en-US" altLang="en-US"/>
              <a:t>3. To determine if additional protective measures are required, including the use of PPE.</a:t>
            </a:r>
          </a:p>
          <a:p>
            <a:endParaRPr lang="en-US" altLang="en-US"/>
          </a:p>
          <a:p>
            <a:r>
              <a:rPr lang="en-US" altLang="en-US"/>
              <a:t>F. Arc Flash PPE</a:t>
            </a:r>
          </a:p>
          <a:p>
            <a:r>
              <a:rPr lang="en-US" altLang="en-US"/>
              <a:t>1. The incident energy analysis method</a:t>
            </a:r>
          </a:p>
          <a:p>
            <a:r>
              <a:rPr lang="en-US" altLang="en-US"/>
              <a:t>2. Arc flash PPE category method</a:t>
            </a:r>
          </a:p>
        </p:txBody>
      </p:sp>
      <p:sp>
        <p:nvSpPr>
          <p:cNvPr id="52228" name="Text Placeholder 3">
            <a:extLst>
              <a:ext uri="{FF2B5EF4-FFF2-40B4-BE49-F238E27FC236}">
                <a16:creationId xmlns:a16="http://schemas.microsoft.com/office/drawing/2014/main" id="{61690DEF-D75F-4306-B2E8-37A093A6EB96}"/>
              </a:ext>
            </a:extLst>
          </p:cNvPr>
          <p:cNvSpPr>
            <a:spLocks noGrp="1"/>
          </p:cNvSpPr>
          <p:nvPr>
            <p:ph type="body" sz="half" idx="2"/>
          </p:nvPr>
        </p:nvSpPr>
        <p:spPr>
          <a:xfrm>
            <a:off x="288925" y="3278188"/>
            <a:ext cx="2400300" cy="3379787"/>
          </a:xfrm>
        </p:spPr>
        <p:txBody>
          <a:bodyPr/>
          <a:lstStyle/>
          <a:p>
            <a:r>
              <a:rPr lang="en-US" altLang="en-US" sz="2400" b="1">
                <a:solidFill>
                  <a:srgbClr val="FF0000"/>
                </a:solidFill>
              </a:rPr>
              <a:t>130.5 Page 26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96526C9-32C1-4058-94B3-D36538164E0E}"/>
              </a:ext>
            </a:extLst>
          </p:cNvPr>
          <p:cNvSpPr>
            <a:spLocks noGrp="1"/>
          </p:cNvSpPr>
          <p:nvPr>
            <p:ph idx="1"/>
          </p:nvPr>
        </p:nvSpPr>
        <p:spPr>
          <a:xfrm>
            <a:off x="117475" y="57150"/>
            <a:ext cx="4868863" cy="492125"/>
          </a:xfrm>
        </p:spPr>
        <p:txBody>
          <a:bodyPr/>
          <a:lstStyle/>
          <a:p>
            <a:r>
              <a:rPr lang="en-US" altLang="en-US">
                <a:solidFill>
                  <a:schemeClr val="tx2"/>
                </a:solidFill>
              </a:rPr>
              <a:t>Requirements Summary</a:t>
            </a:r>
          </a:p>
        </p:txBody>
      </p:sp>
      <p:graphicFrame>
        <p:nvGraphicFramePr>
          <p:cNvPr id="6" name="Content Placeholder 3" descr="&quot;&quot;">
            <a:extLst>
              <a:ext uri="{FF2B5EF4-FFF2-40B4-BE49-F238E27FC236}">
                <a16:creationId xmlns:a16="http://schemas.microsoft.com/office/drawing/2014/main" id="{F54294A2-0265-40F5-87BA-9EC71CB17DAC}"/>
              </a:ext>
            </a:extLst>
          </p:cNvPr>
          <p:cNvGraphicFramePr>
            <a:graphicFrameLocks noGrp="1"/>
          </p:cNvGraphicFramePr>
          <p:nvPr>
            <p:ph sz="half" idx="1"/>
          </p:nvPr>
        </p:nvGraphicFramePr>
        <p:xfrm>
          <a:off x="117511" y="631862"/>
          <a:ext cx="8424809" cy="5928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439A-CCED-40AD-AB00-8F72EDA5C1C8}"/>
              </a:ext>
            </a:extLst>
          </p:cNvPr>
          <p:cNvSpPr>
            <a:spLocks noGrp="1"/>
          </p:cNvSpPr>
          <p:nvPr>
            <p:ph type="title"/>
          </p:nvPr>
        </p:nvSpPr>
        <p:spPr>
          <a:xfrm>
            <a:off x="342900" y="593725"/>
            <a:ext cx="2400300" cy="2286000"/>
          </a:xfrm>
        </p:spPr>
        <p:txBody>
          <a:bodyPr/>
          <a:lstStyle/>
          <a:p>
            <a:pPr>
              <a:defRPr/>
            </a:pPr>
            <a:r>
              <a:rPr lang="en-US" b="1" dirty="0">
                <a:solidFill>
                  <a:srgbClr val="FF0000"/>
                </a:solidFill>
              </a:rPr>
              <a:t>Bad vs Good Labels</a:t>
            </a:r>
          </a:p>
        </p:txBody>
      </p:sp>
      <p:pic>
        <p:nvPicPr>
          <p:cNvPr id="55299" name="Content Placeholder 4">
            <a:extLst>
              <a:ext uri="{FF2B5EF4-FFF2-40B4-BE49-F238E27FC236}">
                <a16:creationId xmlns:a16="http://schemas.microsoft.com/office/drawing/2014/main" id="{836C4060-94CE-4BFD-B133-38D4DF9A5C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139700"/>
            <a:ext cx="2146300" cy="1085850"/>
          </a:xfrm>
        </p:spPr>
      </p:pic>
      <p:sp>
        <p:nvSpPr>
          <p:cNvPr id="55300" name="Text Placeholder 3">
            <a:extLst>
              <a:ext uri="{FF2B5EF4-FFF2-40B4-BE49-F238E27FC236}">
                <a16:creationId xmlns:a16="http://schemas.microsoft.com/office/drawing/2014/main" id="{499EDAC2-B16D-4ADA-8C82-A62849F442BD}"/>
              </a:ext>
            </a:extLst>
          </p:cNvPr>
          <p:cNvSpPr>
            <a:spLocks noGrp="1"/>
          </p:cNvSpPr>
          <p:nvPr>
            <p:ph type="body" sz="half" idx="2"/>
          </p:nvPr>
        </p:nvSpPr>
        <p:spPr>
          <a:xfrm>
            <a:off x="342900" y="2925763"/>
            <a:ext cx="2400300" cy="3379787"/>
          </a:xfrm>
        </p:spPr>
        <p:txBody>
          <a:bodyPr/>
          <a:lstStyle/>
          <a:p>
            <a:r>
              <a:rPr lang="en-US" altLang="en-US" sz="2400">
                <a:solidFill>
                  <a:srgbClr val="0070C0"/>
                </a:solidFill>
              </a:rPr>
              <a:t>Any of these look familiar? </a:t>
            </a:r>
          </a:p>
        </p:txBody>
      </p:sp>
      <p:pic>
        <p:nvPicPr>
          <p:cNvPr id="55301" name="Picture 5">
            <a:extLst>
              <a:ext uri="{FF2B5EF4-FFF2-40B4-BE49-F238E27FC236}">
                <a16:creationId xmlns:a16="http://schemas.microsoft.com/office/drawing/2014/main" id="{362A0656-EB28-4DD8-8711-B9F24F513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588" y="1643063"/>
            <a:ext cx="178593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a:extLst>
              <a:ext uri="{FF2B5EF4-FFF2-40B4-BE49-F238E27FC236}">
                <a16:creationId xmlns:a16="http://schemas.microsoft.com/office/drawing/2014/main" id="{D66F4530-5883-4E46-A511-0625CCB7D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984625"/>
            <a:ext cx="19685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a:extLst>
              <a:ext uri="{FF2B5EF4-FFF2-40B4-BE49-F238E27FC236}">
                <a16:creationId xmlns:a16="http://schemas.microsoft.com/office/drawing/2014/main" id="{9FC37B2C-5EAA-49FC-8B3C-3094F3BBD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600" y="139700"/>
            <a:ext cx="19685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a:extLst>
              <a:ext uri="{FF2B5EF4-FFF2-40B4-BE49-F238E27FC236}">
                <a16:creationId xmlns:a16="http://schemas.microsoft.com/office/drawing/2014/main" id="{984CCFC3-8353-4531-B03D-06E880707F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3387" y="1986756"/>
            <a:ext cx="206692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a:extLst>
              <a:ext uri="{FF2B5EF4-FFF2-40B4-BE49-F238E27FC236}">
                <a16:creationId xmlns:a16="http://schemas.microsoft.com/office/drawing/2014/main" id="{5CA95D6F-CBA4-4D64-B941-FDCAA1123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906836"/>
            <a:ext cx="2541588"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Right 2">
            <a:extLst>
              <a:ext uri="{FF2B5EF4-FFF2-40B4-BE49-F238E27FC236}">
                <a16:creationId xmlns:a16="http://schemas.microsoft.com/office/drawing/2014/main" id="{6F561500-6C6D-DE46-A667-7EDCEE2F07AC}"/>
              </a:ext>
            </a:extLst>
          </p:cNvPr>
          <p:cNvSpPr/>
          <p:nvPr/>
        </p:nvSpPr>
        <p:spPr>
          <a:xfrm>
            <a:off x="5270500" y="2457974"/>
            <a:ext cx="1348414" cy="570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C0F0C482-B96B-C627-4901-2D4104DED9A3}"/>
              </a:ext>
            </a:extLst>
          </p:cNvPr>
          <p:cNvSpPr/>
          <p:nvPr/>
        </p:nvSpPr>
        <p:spPr>
          <a:xfrm>
            <a:off x="5377343" y="593725"/>
            <a:ext cx="1348414" cy="570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1CE94D97-50F4-22EC-2C06-0F794D29C4B2}"/>
              </a:ext>
            </a:extLst>
          </p:cNvPr>
          <p:cNvSpPr/>
          <p:nvPr/>
        </p:nvSpPr>
        <p:spPr>
          <a:xfrm>
            <a:off x="4969894" y="4876071"/>
            <a:ext cx="1348414" cy="5704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6C0776-9329-4F0B-B5AB-AE45E7A960F1}"/>
              </a:ext>
            </a:extLst>
          </p:cNvPr>
          <p:cNvPicPr>
            <a:picLocks noChangeAspect="1"/>
          </p:cNvPicPr>
          <p:nvPr/>
        </p:nvPicPr>
        <p:blipFill>
          <a:blip r:embed="rId2"/>
          <a:stretch>
            <a:fillRect/>
          </a:stretch>
        </p:blipFill>
        <p:spPr>
          <a:xfrm>
            <a:off x="319024" y="280176"/>
            <a:ext cx="4730906" cy="2304488"/>
          </a:xfrm>
          <a:prstGeom prst="rect">
            <a:avLst/>
          </a:prstGeom>
        </p:spPr>
      </p:pic>
      <p:pic>
        <p:nvPicPr>
          <p:cNvPr id="3" name="Picture 2">
            <a:extLst>
              <a:ext uri="{FF2B5EF4-FFF2-40B4-BE49-F238E27FC236}">
                <a16:creationId xmlns:a16="http://schemas.microsoft.com/office/drawing/2014/main" id="{8A7BFA61-84AD-4517-BAAF-6CDA09DD1A62}"/>
              </a:ext>
            </a:extLst>
          </p:cNvPr>
          <p:cNvPicPr>
            <a:picLocks noChangeAspect="1"/>
          </p:cNvPicPr>
          <p:nvPr/>
        </p:nvPicPr>
        <p:blipFill>
          <a:blip r:embed="rId3"/>
          <a:stretch>
            <a:fillRect/>
          </a:stretch>
        </p:blipFill>
        <p:spPr>
          <a:xfrm>
            <a:off x="235864" y="2884518"/>
            <a:ext cx="4645555" cy="2145978"/>
          </a:xfrm>
          <a:prstGeom prst="rect">
            <a:avLst/>
          </a:prstGeom>
        </p:spPr>
      </p:pic>
      <p:pic>
        <p:nvPicPr>
          <p:cNvPr id="5" name="Picture 4">
            <a:extLst>
              <a:ext uri="{FF2B5EF4-FFF2-40B4-BE49-F238E27FC236}">
                <a16:creationId xmlns:a16="http://schemas.microsoft.com/office/drawing/2014/main" id="{FDDE52F1-6348-4D28-BBC5-353DB83B8520}"/>
              </a:ext>
            </a:extLst>
          </p:cNvPr>
          <p:cNvPicPr>
            <a:picLocks noChangeAspect="1"/>
          </p:cNvPicPr>
          <p:nvPr/>
        </p:nvPicPr>
        <p:blipFill>
          <a:blip r:embed="rId4"/>
          <a:stretch>
            <a:fillRect/>
          </a:stretch>
        </p:blipFill>
        <p:spPr>
          <a:xfrm>
            <a:off x="4735040" y="2143228"/>
            <a:ext cx="1603387" cy="1182727"/>
          </a:xfrm>
          <a:prstGeom prst="rect">
            <a:avLst/>
          </a:prstGeom>
        </p:spPr>
      </p:pic>
      <p:pic>
        <p:nvPicPr>
          <p:cNvPr id="7" name="Picture 6">
            <a:extLst>
              <a:ext uri="{FF2B5EF4-FFF2-40B4-BE49-F238E27FC236}">
                <a16:creationId xmlns:a16="http://schemas.microsoft.com/office/drawing/2014/main" id="{12A4DA85-EFD7-4164-9FF7-B0CA23A88511}"/>
              </a:ext>
            </a:extLst>
          </p:cNvPr>
          <p:cNvPicPr>
            <a:picLocks noChangeAspect="1"/>
          </p:cNvPicPr>
          <p:nvPr/>
        </p:nvPicPr>
        <p:blipFill>
          <a:blip r:embed="rId5"/>
          <a:stretch>
            <a:fillRect/>
          </a:stretch>
        </p:blipFill>
        <p:spPr>
          <a:xfrm>
            <a:off x="5896219" y="3896194"/>
            <a:ext cx="2804403" cy="1377815"/>
          </a:xfrm>
          <a:prstGeom prst="rect">
            <a:avLst/>
          </a:prstGeom>
        </p:spPr>
      </p:pic>
      <p:pic>
        <p:nvPicPr>
          <p:cNvPr id="4" name="Picture 3">
            <a:extLst>
              <a:ext uri="{FF2B5EF4-FFF2-40B4-BE49-F238E27FC236}">
                <a16:creationId xmlns:a16="http://schemas.microsoft.com/office/drawing/2014/main" id="{DC7BFB5E-245A-B381-FAFA-EC93EACB14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59594" y="1493240"/>
            <a:ext cx="1686116" cy="2402954"/>
          </a:xfrm>
          <a:prstGeom prst="rect">
            <a:avLst/>
          </a:prstGeom>
          <a:effectLst>
            <a:outerShdw blurRad="76200" dir="13500000" sy="23000" kx="1200000" algn="br"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A picture containing indoor, person, building, person&#10;&#10;Description automatically generated">
            <a:extLst>
              <a:ext uri="{FF2B5EF4-FFF2-40B4-BE49-F238E27FC236}">
                <a16:creationId xmlns:a16="http://schemas.microsoft.com/office/drawing/2014/main" id="{D0F4ECA6-52FE-48C1-B315-AF0B3C3BBA50}"/>
              </a:ext>
            </a:extLst>
          </p:cNvPr>
          <p:cNvPicPr>
            <a:picLocks noChangeAspect="1"/>
          </p:cNvPicPr>
          <p:nvPr/>
        </p:nvPicPr>
        <p:blipFill rotWithShape="1">
          <a:blip r:embed="rId3">
            <a:lum bright="70000" contrast="-70000"/>
          </a:blip>
          <a:srcRect l="13354" r="-153"/>
          <a:stretch/>
        </p:blipFill>
        <p:spPr>
          <a:xfrm>
            <a:off x="1617" y="-361"/>
            <a:ext cx="9139072" cy="6858722"/>
          </a:xfrm>
          <a:prstGeom prst="rect">
            <a:avLst/>
          </a:prstGeom>
        </p:spPr>
      </p:pic>
      <p:sp>
        <p:nvSpPr>
          <p:cNvPr id="3" name="TextBox 2">
            <a:extLst>
              <a:ext uri="{FF2B5EF4-FFF2-40B4-BE49-F238E27FC236}">
                <a16:creationId xmlns:a16="http://schemas.microsoft.com/office/drawing/2014/main" id="{2837F6E9-9C97-4E77-971B-145773B47BF8}"/>
              </a:ext>
            </a:extLst>
          </p:cNvPr>
          <p:cNvSpPr txBox="1"/>
          <p:nvPr/>
        </p:nvSpPr>
        <p:spPr>
          <a:xfrm>
            <a:off x="160402" y="206998"/>
            <a:ext cx="3154298" cy="1446550"/>
          </a:xfrm>
          <a:prstGeom prst="rect">
            <a:avLst/>
          </a:prstGeom>
          <a:noFill/>
        </p:spPr>
        <p:txBody>
          <a:bodyPr wrap="square" rtlCol="0">
            <a:spAutoFit/>
          </a:bodyPr>
          <a:lstStyle/>
          <a:p>
            <a:r>
              <a:rPr lang="en-US" sz="4400" dirty="0">
                <a:solidFill>
                  <a:schemeClr val="tx1">
                    <a:lumMod val="50000"/>
                  </a:schemeClr>
                </a:solidFill>
                <a:effectLst>
                  <a:outerShdw blurRad="38100" dist="38100" dir="2700000" algn="tl">
                    <a:srgbClr val="000000">
                      <a:alpha val="43137"/>
                    </a:srgbClr>
                  </a:outerShdw>
                </a:effectLst>
                <a:latin typeface="72 Black" panose="020B0A04030603020204" pitchFamily="34" charset="0"/>
                <a:cs typeface="72 Black" panose="020B0A04030603020204" pitchFamily="34" charset="0"/>
              </a:rPr>
              <a:t>OSHA VS. NFPA 70E </a:t>
            </a:r>
            <a:endParaRPr lang="en-US" sz="4400" b="1" dirty="0">
              <a:solidFill>
                <a:schemeClr val="tx1">
                  <a:lumMod val="50000"/>
                </a:schemeClr>
              </a:solidFill>
              <a:effectLst>
                <a:outerShdw blurRad="38100" dist="38100" dir="2700000" algn="tl">
                  <a:srgbClr val="000000">
                    <a:alpha val="43137"/>
                  </a:srgbClr>
                </a:outerShdw>
              </a:effectLst>
              <a:latin typeface="72 Black" panose="020B0A04030603020204" pitchFamily="34" charset="0"/>
              <a:cs typeface="72 Black" panose="020B0A04030603020204" pitchFamily="34" charset="0"/>
            </a:endParaRPr>
          </a:p>
        </p:txBody>
      </p:sp>
      <p:sp>
        <p:nvSpPr>
          <p:cNvPr id="6" name="TextBox 5">
            <a:extLst>
              <a:ext uri="{FF2B5EF4-FFF2-40B4-BE49-F238E27FC236}">
                <a16:creationId xmlns:a16="http://schemas.microsoft.com/office/drawing/2014/main" id="{B2283D4C-1726-409B-98D1-3C7D70933D02}"/>
              </a:ext>
            </a:extLst>
          </p:cNvPr>
          <p:cNvSpPr txBox="1"/>
          <p:nvPr/>
        </p:nvSpPr>
        <p:spPr>
          <a:xfrm>
            <a:off x="378372" y="2732690"/>
            <a:ext cx="8387256" cy="369332"/>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262879B0-54A8-450C-97A4-43EBF68B852F}"/>
              </a:ext>
            </a:extLst>
          </p:cNvPr>
          <p:cNvSpPr txBox="1"/>
          <p:nvPr/>
        </p:nvSpPr>
        <p:spPr>
          <a:xfrm>
            <a:off x="479335" y="2729897"/>
            <a:ext cx="3258207" cy="646331"/>
          </a:xfrm>
          <a:prstGeom prst="rect">
            <a:avLst/>
          </a:prstGeom>
          <a:noFill/>
        </p:spPr>
        <p:txBody>
          <a:bodyPr wrap="square" rtlCol="0">
            <a:spAutoFit/>
          </a:bodyPr>
          <a:lstStyle/>
          <a:p>
            <a:pPr marL="285750" indent="-285750">
              <a:buFont typeface="Arial" panose="020B0604020202020204" pitchFamily="34" charset="0"/>
              <a:buChar char="•"/>
            </a:pPr>
            <a:endParaRPr lang="en-US"/>
          </a:p>
          <a:p>
            <a:endParaRPr lang="en-US"/>
          </a:p>
        </p:txBody>
      </p:sp>
      <p:sp>
        <p:nvSpPr>
          <p:cNvPr id="10" name="TextBox 9">
            <a:extLst>
              <a:ext uri="{FF2B5EF4-FFF2-40B4-BE49-F238E27FC236}">
                <a16:creationId xmlns:a16="http://schemas.microsoft.com/office/drawing/2014/main" id="{822D201E-2E32-4BA9-B424-435B14204BEB}"/>
              </a:ext>
            </a:extLst>
          </p:cNvPr>
          <p:cNvSpPr txBox="1"/>
          <p:nvPr/>
        </p:nvSpPr>
        <p:spPr>
          <a:xfrm>
            <a:off x="4508698" y="2458050"/>
            <a:ext cx="4723962" cy="830997"/>
          </a:xfrm>
          <a:prstGeom prst="rect">
            <a:avLst/>
          </a:prstGeom>
          <a:noFill/>
        </p:spPr>
        <p:txBody>
          <a:bodyPr wrap="square" rtlCol="0">
            <a:spAutoFit/>
          </a:bodyPr>
          <a:lstStyle/>
          <a:p>
            <a:pPr marL="342900" indent="-342900">
              <a:lnSpc>
                <a:spcPct val="80000"/>
              </a:lnSpc>
              <a:spcAft>
                <a:spcPct val="40000"/>
              </a:spcAft>
              <a:buFont typeface="Arial" panose="020B0604020202020204" pitchFamily="34" charset="0"/>
              <a:buChar char="•"/>
            </a:pPr>
            <a:r>
              <a:rPr lang="en-US" sz="2400" b="1" dirty="0"/>
              <a:t>OSHA is the Law </a:t>
            </a:r>
          </a:p>
          <a:p>
            <a:pPr marL="342900" indent="-342900">
              <a:lnSpc>
                <a:spcPct val="80000"/>
              </a:lnSpc>
              <a:spcAft>
                <a:spcPct val="40000"/>
              </a:spcAft>
              <a:buFont typeface="Arial" panose="020B0604020202020204" pitchFamily="34" charset="0"/>
              <a:buChar char="•"/>
            </a:pPr>
            <a:r>
              <a:rPr lang="en-US" sz="2400" b="1" dirty="0"/>
              <a:t>OSHA = </a:t>
            </a:r>
            <a:r>
              <a:rPr lang="en-US" sz="2400" b="1" u="sng" dirty="0"/>
              <a:t>DESTINATION</a:t>
            </a:r>
            <a:endParaRPr lang="en-US" u="sng" dirty="0"/>
          </a:p>
        </p:txBody>
      </p:sp>
      <p:sp>
        <p:nvSpPr>
          <p:cNvPr id="11" name="TextBox 10">
            <a:extLst>
              <a:ext uri="{FF2B5EF4-FFF2-40B4-BE49-F238E27FC236}">
                <a16:creationId xmlns:a16="http://schemas.microsoft.com/office/drawing/2014/main" id="{B337CAE6-31C0-497C-8FF6-660BF5976482}"/>
              </a:ext>
            </a:extLst>
          </p:cNvPr>
          <p:cNvSpPr txBox="1"/>
          <p:nvPr/>
        </p:nvSpPr>
        <p:spPr>
          <a:xfrm>
            <a:off x="4486178" y="4308864"/>
            <a:ext cx="4723962" cy="1126462"/>
          </a:xfrm>
          <a:prstGeom prst="rect">
            <a:avLst/>
          </a:prstGeom>
          <a:noFill/>
        </p:spPr>
        <p:txBody>
          <a:bodyPr wrap="square" rtlCol="0">
            <a:spAutoFit/>
          </a:bodyPr>
          <a:lstStyle/>
          <a:p>
            <a:pPr marL="342900" indent="-342900">
              <a:lnSpc>
                <a:spcPct val="80000"/>
              </a:lnSpc>
              <a:spcAft>
                <a:spcPct val="40000"/>
              </a:spcAft>
              <a:buFont typeface="Arial" panose="020B0604020202020204" pitchFamily="34" charset="0"/>
              <a:buChar char="•"/>
            </a:pPr>
            <a:r>
              <a:rPr lang="en-US" sz="2400" b="1" dirty="0"/>
              <a:t>NFPA 70E is a National Consensus Standard</a:t>
            </a:r>
          </a:p>
          <a:p>
            <a:pPr marL="342900" indent="-342900">
              <a:lnSpc>
                <a:spcPct val="80000"/>
              </a:lnSpc>
              <a:spcAft>
                <a:spcPct val="40000"/>
              </a:spcAft>
              <a:buFont typeface="Arial" panose="020B0604020202020204" pitchFamily="34" charset="0"/>
              <a:buChar char="•"/>
            </a:pPr>
            <a:r>
              <a:rPr lang="en-US" sz="2400" b="1" dirty="0"/>
              <a:t>NFPA 70E = </a:t>
            </a:r>
            <a:r>
              <a:rPr lang="en-US" sz="2400" b="1" u="sng" dirty="0"/>
              <a:t>ROADMAP</a:t>
            </a:r>
            <a:endParaRPr lang="en-US" u="sng" dirty="0"/>
          </a:p>
        </p:txBody>
      </p:sp>
      <p:pic>
        <p:nvPicPr>
          <p:cNvPr id="12" name="Picture 11">
            <a:extLst>
              <a:ext uri="{FF2B5EF4-FFF2-40B4-BE49-F238E27FC236}">
                <a16:creationId xmlns:a16="http://schemas.microsoft.com/office/drawing/2014/main" id="{50835770-9EA4-4A27-987F-88FEBD9AA5C7}"/>
              </a:ext>
            </a:extLst>
          </p:cNvPr>
          <p:cNvPicPr>
            <a:picLocks noChangeAspect="1"/>
          </p:cNvPicPr>
          <p:nvPr/>
        </p:nvPicPr>
        <p:blipFill>
          <a:blip r:embed="rId4"/>
          <a:stretch>
            <a:fillRect/>
          </a:stretch>
        </p:blipFill>
        <p:spPr>
          <a:xfrm>
            <a:off x="1167325" y="2502071"/>
            <a:ext cx="2570217" cy="742953"/>
          </a:xfrm>
          <a:prstGeom prst="rect">
            <a:avLst/>
          </a:prstGeom>
        </p:spPr>
      </p:pic>
      <p:pic>
        <p:nvPicPr>
          <p:cNvPr id="2" name="Picture 1">
            <a:extLst>
              <a:ext uri="{FF2B5EF4-FFF2-40B4-BE49-F238E27FC236}">
                <a16:creationId xmlns:a16="http://schemas.microsoft.com/office/drawing/2014/main" id="{D886B0BD-AD3A-17BC-31D2-A6E470B6CF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44892" y="3882079"/>
            <a:ext cx="1282577" cy="155324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623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4BBB-C97F-4E22-A290-25E8DD9262AA}"/>
              </a:ext>
            </a:extLst>
          </p:cNvPr>
          <p:cNvSpPr>
            <a:spLocks noGrp="1"/>
          </p:cNvSpPr>
          <p:nvPr>
            <p:ph type="title"/>
          </p:nvPr>
        </p:nvSpPr>
        <p:spPr>
          <a:xfrm>
            <a:off x="342900" y="593725"/>
            <a:ext cx="2400300" cy="2286000"/>
          </a:xfrm>
        </p:spPr>
        <p:txBody>
          <a:bodyPr/>
          <a:lstStyle/>
          <a:p>
            <a:pPr>
              <a:defRPr/>
            </a:pPr>
            <a:endParaRPr lang="en-US"/>
          </a:p>
        </p:txBody>
      </p:sp>
      <p:sp>
        <p:nvSpPr>
          <p:cNvPr id="64515" name="Content Placeholder 2">
            <a:extLst>
              <a:ext uri="{FF2B5EF4-FFF2-40B4-BE49-F238E27FC236}">
                <a16:creationId xmlns:a16="http://schemas.microsoft.com/office/drawing/2014/main" id="{57244D82-CF29-40B4-BC47-02108EAA8513}"/>
              </a:ext>
            </a:extLst>
          </p:cNvPr>
          <p:cNvSpPr>
            <a:spLocks noGrp="1"/>
          </p:cNvSpPr>
          <p:nvPr>
            <p:ph idx="1"/>
          </p:nvPr>
        </p:nvSpPr>
        <p:spPr>
          <a:xfrm>
            <a:off x="3600450" y="731838"/>
            <a:ext cx="4868863" cy="5257800"/>
          </a:xfrm>
        </p:spPr>
        <p:txBody>
          <a:bodyPr/>
          <a:lstStyle/>
          <a:p>
            <a:endParaRPr lang="en-US" altLang="en-US"/>
          </a:p>
        </p:txBody>
      </p:sp>
      <p:pic>
        <p:nvPicPr>
          <p:cNvPr id="64516" name="Picture 4">
            <a:extLst>
              <a:ext uri="{FF2B5EF4-FFF2-40B4-BE49-F238E27FC236}">
                <a16:creationId xmlns:a16="http://schemas.microsoft.com/office/drawing/2014/main" id="{3B2AC318-34D8-4445-84BA-E6FE0FA42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56FA3A7-47D6-4602-B011-990B012D4670}"/>
              </a:ext>
            </a:extLst>
          </p:cNvPr>
          <p:cNvSpPr>
            <a:spLocks noGrp="1"/>
          </p:cNvSpPr>
          <p:nvPr>
            <p:ph type="title"/>
          </p:nvPr>
        </p:nvSpPr>
        <p:spPr>
          <a:xfrm>
            <a:off x="342900" y="593725"/>
            <a:ext cx="2400300" cy="2286000"/>
          </a:xfrm>
        </p:spPr>
        <p:txBody>
          <a:bodyPr/>
          <a:lstStyle/>
          <a:p>
            <a:pPr eaLnBrk="1" fontAlgn="auto" hangingPunct="1">
              <a:spcAft>
                <a:spcPts val="0"/>
              </a:spcAft>
              <a:defRPr/>
            </a:pPr>
            <a:r>
              <a:rPr lang="en-US" altLang="en-US" b="1" dirty="0"/>
              <a:t>Daily wear vs.           </a:t>
            </a:r>
            <a:r>
              <a:rPr lang="en-US" altLang="en-US" b="1" dirty="0">
                <a:solidFill>
                  <a:srgbClr val="FF0000"/>
                </a:solidFill>
              </a:rPr>
              <a:t>Task Wear</a:t>
            </a:r>
            <a:endParaRPr lang="en-US" altLang="en-US" dirty="0">
              <a:solidFill>
                <a:srgbClr val="FF0000"/>
              </a:solidFill>
            </a:endParaRPr>
          </a:p>
        </p:txBody>
      </p:sp>
      <p:pic>
        <p:nvPicPr>
          <p:cNvPr id="67587" name="Picture 2" descr="C:\Users\c1118435\Desktop\CTS_7933_027.tif">
            <a:extLst>
              <a:ext uri="{FF2B5EF4-FFF2-40B4-BE49-F238E27FC236}">
                <a16:creationId xmlns:a16="http://schemas.microsoft.com/office/drawing/2014/main" id="{E55229D9-A39B-4C1C-A404-0A28E7C8A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974" t="2264" r="18605" b="5554"/>
          <a:stretch>
            <a:fillRect/>
          </a:stretch>
        </p:blipFill>
        <p:spPr bwMode="auto">
          <a:xfrm>
            <a:off x="3378200" y="504825"/>
            <a:ext cx="2811463"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a:extLst>
              <a:ext uri="{FF2B5EF4-FFF2-40B4-BE49-F238E27FC236}">
                <a16:creationId xmlns:a16="http://schemas.microsoft.com/office/drawing/2014/main" id="{54C2A209-A063-43D9-98CE-684CE28031C0}"/>
              </a:ext>
            </a:extLst>
          </p:cNvPr>
          <p:cNvPicPr>
            <a:picLocks noChangeAspect="1"/>
          </p:cNvPicPr>
          <p:nvPr/>
        </p:nvPicPr>
        <p:blipFill>
          <a:blip r:embed="rId4">
            <a:extLst>
              <a:ext uri="{28A0092B-C50C-407E-A947-70E740481C1C}">
                <a14:useLocalDpi xmlns:a14="http://schemas.microsoft.com/office/drawing/2010/main" val="0"/>
              </a:ext>
            </a:extLst>
          </a:blip>
          <a:srcRect l="31784" r="28404"/>
          <a:stretch>
            <a:fillRect/>
          </a:stretch>
        </p:blipFill>
        <p:spPr bwMode="auto">
          <a:xfrm>
            <a:off x="6572250" y="811213"/>
            <a:ext cx="2411413"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FRC Standards for Outerwear and Undergarments</a:t>
            </a:r>
          </a:p>
        </p:txBody>
      </p:sp>
      <p:sp>
        <p:nvSpPr>
          <p:cNvPr id="5" name="TextBox 4"/>
          <p:cNvSpPr txBox="1"/>
          <p:nvPr/>
        </p:nvSpPr>
        <p:spPr>
          <a:xfrm>
            <a:off x="457201" y="1933539"/>
            <a:ext cx="5440016" cy="44627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54585A">
                    <a:lumMod val="50000"/>
                  </a:srgbClr>
                </a:solidFill>
                <a:effectLst/>
                <a:uLnTx/>
                <a:uFillTx/>
                <a:latin typeface="Arial"/>
                <a:ea typeface="+mn-ea"/>
                <a:cs typeface="+mn-cs"/>
              </a:rPr>
              <a:t>Standards and Regulations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54585A">
                  <a:lumMod val="50000"/>
                </a:srgbClr>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4585A">
                    <a:lumMod val="50000"/>
                  </a:srgbClr>
                </a:solidFill>
                <a:effectLst/>
                <a:uLnTx/>
                <a:uFillTx/>
                <a:latin typeface="Arial"/>
                <a:ea typeface="+mn-ea"/>
                <a:cs typeface="+mn-cs"/>
              </a:rPr>
              <a:t>NFPA 70E 130.7 (c)(9)(b)- Outer Layers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585A">
                    <a:lumMod val="50000"/>
                  </a:srgbClr>
                </a:solidFill>
                <a:effectLst/>
                <a:uLnTx/>
                <a:uFillTx/>
                <a:latin typeface="Arial"/>
                <a:ea typeface="+mn-ea"/>
                <a:cs typeface="+mn-cs"/>
              </a:rPr>
              <a:t>Garments worn as outer layers over arc-rated clothing, such as jackets or rainwear, shall also be made from arc-rated material.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85A">
                  <a:lumMod val="50000"/>
                </a:srgbClr>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54585A">
                    <a:lumMod val="50000"/>
                  </a:srgbClr>
                </a:solidFill>
                <a:effectLst/>
                <a:uLnTx/>
                <a:uFillTx/>
                <a:latin typeface="Arial"/>
                <a:ea typeface="+mn-ea"/>
                <a:cs typeface="+mn-cs"/>
              </a:rPr>
              <a:t>NFPA 70E 130.7 (c)(9)(c)- Underlayers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54585A">
                    <a:lumMod val="50000"/>
                  </a:srgbClr>
                </a:solidFill>
                <a:effectLst/>
                <a:uLnTx/>
                <a:uFillTx/>
                <a:latin typeface="Arial"/>
                <a:ea typeface="+mn-ea"/>
                <a:cs typeface="+mn-cs"/>
              </a:rPr>
              <a:t>Meltable</a:t>
            </a:r>
            <a:r>
              <a:rPr kumimoji="0" lang="en-US" sz="1800" b="0" i="0" u="none" strike="noStrike" kern="1200" cap="none" spc="0" normalizeH="0" baseline="0" noProof="0" dirty="0">
                <a:ln>
                  <a:noFill/>
                </a:ln>
                <a:solidFill>
                  <a:srgbClr val="54585A">
                    <a:lumMod val="50000"/>
                  </a:srgbClr>
                </a:solidFill>
                <a:effectLst/>
                <a:uLnTx/>
                <a:uFillTx/>
                <a:latin typeface="Arial"/>
                <a:ea typeface="+mn-ea"/>
                <a:cs typeface="+mn-cs"/>
              </a:rPr>
              <a:t> fibers such as acetate, nylon, polyester, polypropylene, and spandex shall not be permitted in fabric underlayers (An incidental amount of elastic used on </a:t>
            </a:r>
            <a:r>
              <a:rPr kumimoji="0" lang="en-US" sz="1800" b="0" i="0" u="none" strike="noStrike" kern="1200" cap="none" spc="0" normalizeH="0" baseline="0" noProof="0" dirty="0" err="1">
                <a:ln>
                  <a:noFill/>
                </a:ln>
                <a:solidFill>
                  <a:srgbClr val="54585A">
                    <a:lumMod val="50000"/>
                  </a:srgbClr>
                </a:solidFill>
                <a:effectLst/>
                <a:uLnTx/>
                <a:uFillTx/>
                <a:latin typeface="Arial"/>
                <a:ea typeface="+mn-ea"/>
                <a:cs typeface="+mn-cs"/>
              </a:rPr>
              <a:t>nomelting</a:t>
            </a:r>
            <a:r>
              <a:rPr kumimoji="0" lang="en-US" sz="1800" b="0" i="0" u="none" strike="noStrike" kern="1200" cap="none" spc="0" normalizeH="0" baseline="0" noProof="0" dirty="0">
                <a:ln>
                  <a:noFill/>
                </a:ln>
                <a:solidFill>
                  <a:srgbClr val="54585A">
                    <a:lumMod val="50000"/>
                  </a:srgbClr>
                </a:solidFill>
                <a:effectLst/>
                <a:uLnTx/>
                <a:uFillTx/>
                <a:latin typeface="Arial"/>
                <a:ea typeface="+mn-ea"/>
                <a:cs typeface="+mn-cs"/>
              </a:rPr>
              <a:t> fabric underwear or socks shall be permitted.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85A">
                  <a:lumMod val="50000"/>
                </a:srgbClr>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85A">
                  <a:lumMod val="50000"/>
                </a:srgbClr>
              </a:solidFill>
              <a:effectLst/>
              <a:uLnTx/>
              <a:uFillTx/>
              <a:latin typeface="Arial"/>
              <a:ea typeface="+mn-ea"/>
              <a:cs typeface="+mn-cs"/>
            </a:endParaRPr>
          </a:p>
        </p:txBody>
      </p:sp>
      <p:pic>
        <p:nvPicPr>
          <p:cNvPr id="3" name="Picture 2">
            <a:extLst>
              <a:ext uri="{FF2B5EF4-FFF2-40B4-BE49-F238E27FC236}">
                <a16:creationId xmlns:a16="http://schemas.microsoft.com/office/drawing/2014/main" id="{D7C965A6-533C-4B8F-9759-0795B22CCC5C}"/>
              </a:ext>
            </a:extLst>
          </p:cNvPr>
          <p:cNvPicPr>
            <a:picLocks noChangeAspect="1"/>
          </p:cNvPicPr>
          <p:nvPr/>
        </p:nvPicPr>
        <p:blipFill>
          <a:blip r:embed="rId2"/>
          <a:stretch>
            <a:fillRect/>
          </a:stretch>
        </p:blipFill>
        <p:spPr>
          <a:xfrm>
            <a:off x="7397557" y="1611261"/>
            <a:ext cx="1518510" cy="2186643"/>
          </a:xfrm>
          <a:prstGeom prst="rect">
            <a:avLst/>
          </a:prstGeom>
        </p:spPr>
      </p:pic>
      <p:pic>
        <p:nvPicPr>
          <p:cNvPr id="7" name="Picture 6">
            <a:extLst>
              <a:ext uri="{FF2B5EF4-FFF2-40B4-BE49-F238E27FC236}">
                <a16:creationId xmlns:a16="http://schemas.microsoft.com/office/drawing/2014/main" id="{90F5BCB6-BB05-4EBE-9DAC-600BF71F8F76}"/>
              </a:ext>
            </a:extLst>
          </p:cNvPr>
          <p:cNvPicPr>
            <a:picLocks noChangeAspect="1"/>
          </p:cNvPicPr>
          <p:nvPr/>
        </p:nvPicPr>
        <p:blipFill>
          <a:blip r:embed="rId3"/>
          <a:stretch>
            <a:fillRect/>
          </a:stretch>
        </p:blipFill>
        <p:spPr>
          <a:xfrm>
            <a:off x="2468608" y="5865901"/>
            <a:ext cx="865707" cy="530398"/>
          </a:xfrm>
          <a:prstGeom prst="rect">
            <a:avLst/>
          </a:prstGeom>
        </p:spPr>
      </p:pic>
      <p:pic>
        <p:nvPicPr>
          <p:cNvPr id="8" name="Picture 7">
            <a:extLst>
              <a:ext uri="{FF2B5EF4-FFF2-40B4-BE49-F238E27FC236}">
                <a16:creationId xmlns:a16="http://schemas.microsoft.com/office/drawing/2014/main" id="{A37E33C0-E0B6-4807-8AF5-77F8380E7B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07" b="97049" l="4348" r="93980">
                        <a14:foregroundMark x1="8361" y1="35082" x2="8361" y2="35082"/>
                        <a14:foregroundMark x1="6689" y1="34098" x2="6689" y2="34098"/>
                        <a14:foregroundMark x1="4682" y1="35738" x2="4682" y2="35738"/>
                        <a14:foregroundMark x1="4348" y1="34426" x2="4348" y2="34426"/>
                        <a14:foregroundMark x1="40803" y1="7541" x2="40803" y2="7541"/>
                        <a14:foregroundMark x1="37124" y1="6557" x2="37124" y2="6557"/>
                        <a14:foregroundMark x1="54515" y1="3934" x2="54515" y2="3934"/>
                        <a14:foregroundMark x1="90970" y1="34426" x2="90970" y2="34426"/>
                        <a14:foregroundMark x1="94314" y1="34426" x2="94314" y2="34426"/>
                        <a14:foregroundMark x1="45819" y1="92459" x2="45819" y2="92459"/>
                        <a14:foregroundMark x1="33445" y1="94754" x2="33445" y2="94754"/>
                        <a14:foregroundMark x1="43478" y1="96721" x2="43478" y2="96721"/>
                        <a14:foregroundMark x1="62542" y1="95410" x2="62542" y2="95410"/>
                        <a14:foregroundMark x1="46488" y1="96721" x2="46488" y2="96721"/>
                        <a14:foregroundMark x1="45151" y1="96393" x2="45151" y2="96393"/>
                        <a14:foregroundMark x1="42809" y1="96393" x2="42809" y2="96393"/>
                        <a14:foregroundMark x1="41472" y1="96721" x2="41472" y2="96721"/>
                        <a14:foregroundMark x1="44147" y1="97049" x2="44147" y2="97049"/>
                        <a14:foregroundMark x1="47157" y1="96721" x2="47157" y2="96721"/>
                        <a14:backgroundMark x1="15050" y1="65246" x2="15050" y2="65246"/>
                      </a14:backgroundRemoval>
                    </a14:imgEffect>
                  </a14:imgLayer>
                </a14:imgProps>
              </a:ext>
            </a:extLst>
          </a:blip>
          <a:stretch>
            <a:fillRect/>
          </a:stretch>
        </p:blipFill>
        <p:spPr>
          <a:xfrm>
            <a:off x="5592795" y="3277270"/>
            <a:ext cx="1663781" cy="1775298"/>
          </a:xfrm>
          <a:prstGeom prst="rect">
            <a:avLst/>
          </a:prstGeom>
        </p:spPr>
      </p:pic>
      <p:pic>
        <p:nvPicPr>
          <p:cNvPr id="9" name="Picture 8">
            <a:extLst>
              <a:ext uri="{FF2B5EF4-FFF2-40B4-BE49-F238E27FC236}">
                <a16:creationId xmlns:a16="http://schemas.microsoft.com/office/drawing/2014/main" id="{C7381AED-0BDB-4FBB-92A4-D0E8E811DE8C}"/>
              </a:ext>
            </a:extLst>
          </p:cNvPr>
          <p:cNvPicPr>
            <a:picLocks noChangeAspect="1"/>
          </p:cNvPicPr>
          <p:nvPr/>
        </p:nvPicPr>
        <p:blipFill>
          <a:blip r:embed="rId6"/>
          <a:stretch>
            <a:fillRect/>
          </a:stretch>
        </p:blipFill>
        <p:spPr>
          <a:xfrm>
            <a:off x="7256576" y="3972573"/>
            <a:ext cx="1800471" cy="2416515"/>
          </a:xfrm>
          <a:prstGeom prst="rect">
            <a:avLst/>
          </a:prstGeom>
        </p:spPr>
      </p:pic>
    </p:spTree>
    <p:extLst>
      <p:ext uri="{BB962C8B-B14F-4D97-AF65-F5344CB8AC3E}">
        <p14:creationId xmlns:p14="http://schemas.microsoft.com/office/powerpoint/2010/main" val="2046833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00" name="Rectangle 3379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802" name="Rectangle 3380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804" name="Straight Connector 3380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806" name="Rectangle 33805">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3808" name="Rectangle 33807">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18" name="Title 1">
            <a:extLst>
              <a:ext uri="{FF2B5EF4-FFF2-40B4-BE49-F238E27FC236}">
                <a16:creationId xmlns:a16="http://schemas.microsoft.com/office/drawing/2014/main" id="{DD04D6FF-229E-4253-AE73-929A8B88923A}"/>
              </a:ext>
            </a:extLst>
          </p:cNvPr>
          <p:cNvSpPr>
            <a:spLocks noGrp="1"/>
          </p:cNvSpPr>
          <p:nvPr>
            <p:ph type="title"/>
          </p:nvPr>
        </p:nvSpPr>
        <p:spPr>
          <a:xfrm>
            <a:off x="139754" y="563109"/>
            <a:ext cx="2313633" cy="870362"/>
          </a:xfrm>
        </p:spPr>
        <p:txBody>
          <a:bodyPr vert="horz" lIns="91440" tIns="45720" rIns="91440" bIns="45720" rtlCol="0" anchor="b">
            <a:normAutofit/>
          </a:bodyPr>
          <a:lstStyle/>
          <a:p>
            <a:pPr eaLnBrk="1" hangingPunct="1">
              <a:defRPr/>
            </a:pPr>
            <a:r>
              <a:rPr lang="en-US" altLang="en-US" sz="3100" dirty="0">
                <a:solidFill>
                  <a:schemeClr val="tx2"/>
                </a:solidFill>
              </a:rPr>
              <a:t>Agenda</a:t>
            </a:r>
          </a:p>
        </p:txBody>
      </p:sp>
      <p:sp>
        <p:nvSpPr>
          <p:cNvPr id="33795" name="Text Placeholder 1">
            <a:extLst>
              <a:ext uri="{FF2B5EF4-FFF2-40B4-BE49-F238E27FC236}">
                <a16:creationId xmlns:a16="http://schemas.microsoft.com/office/drawing/2014/main" id="{B07FAC6F-C6DF-40FA-BA58-0E53D006D099}"/>
              </a:ext>
            </a:extLst>
          </p:cNvPr>
          <p:cNvSpPr>
            <a:spLocks noGrp="1"/>
          </p:cNvSpPr>
          <p:nvPr>
            <p:ph type="body" sz="half" idx="2"/>
          </p:nvPr>
        </p:nvSpPr>
        <p:spPr>
          <a:xfrm>
            <a:off x="139754" y="1661021"/>
            <a:ext cx="2662169" cy="4798502"/>
          </a:xfrm>
        </p:spPr>
        <p:txBody>
          <a:bodyPr vert="horz" lIns="0" tIns="45720" rIns="0" bIns="45720" rtlCol="0">
            <a:normAutofit fontScale="77500" lnSpcReduction="20000"/>
          </a:bodyPr>
          <a:lstStyle/>
          <a:p>
            <a:pPr eaLnBrk="1" hangingPunct="1">
              <a:defRPr/>
            </a:pPr>
            <a:r>
              <a:rPr lang="en-US" altLang="en-US" sz="2300" dirty="0">
                <a:solidFill>
                  <a:schemeClr val="tx2"/>
                </a:solidFill>
              </a:rPr>
              <a:t>-Understanding the Hazards</a:t>
            </a:r>
          </a:p>
          <a:p>
            <a:pPr eaLnBrk="1" hangingPunct="1">
              <a:defRPr/>
            </a:pPr>
            <a:r>
              <a:rPr lang="en-US" altLang="en-US" sz="2300" dirty="0">
                <a:solidFill>
                  <a:schemeClr val="tx2"/>
                </a:solidFill>
              </a:rPr>
              <a:t>-Evolution of NFPA 70E</a:t>
            </a:r>
          </a:p>
          <a:p>
            <a:pPr eaLnBrk="1" hangingPunct="1">
              <a:defRPr/>
            </a:pPr>
            <a:r>
              <a:rPr lang="en-US" altLang="en-US" sz="2300" dirty="0">
                <a:solidFill>
                  <a:schemeClr val="tx2"/>
                </a:solidFill>
              </a:rPr>
              <a:t>-2024 Edition Key Updates</a:t>
            </a:r>
          </a:p>
          <a:p>
            <a:pPr eaLnBrk="1" hangingPunct="1">
              <a:defRPr/>
            </a:pPr>
            <a:r>
              <a:rPr lang="en-US" altLang="en-US" sz="2300" dirty="0">
                <a:solidFill>
                  <a:schemeClr val="tx2"/>
                </a:solidFill>
              </a:rPr>
              <a:t>-Risk Assessments </a:t>
            </a:r>
          </a:p>
          <a:p>
            <a:pPr eaLnBrk="1" hangingPunct="1">
              <a:defRPr/>
            </a:pPr>
            <a:r>
              <a:rPr lang="en-US" altLang="en-US" sz="2300" dirty="0">
                <a:solidFill>
                  <a:schemeClr val="tx2"/>
                </a:solidFill>
              </a:rPr>
              <a:t>-Comprehensive NFPA 70E Program</a:t>
            </a:r>
          </a:p>
          <a:p>
            <a:pPr eaLnBrk="1" hangingPunct="1">
              <a:defRPr/>
            </a:pPr>
            <a:r>
              <a:rPr lang="en-US" altLang="en-US" sz="2300" dirty="0">
                <a:solidFill>
                  <a:schemeClr val="tx2"/>
                </a:solidFill>
              </a:rPr>
              <a:t>-Difference between Non-FR vs FR</a:t>
            </a:r>
          </a:p>
          <a:p>
            <a:pPr eaLnBrk="1" hangingPunct="1">
              <a:defRPr/>
            </a:pPr>
            <a:r>
              <a:rPr lang="en-US" altLang="en-US" sz="2300" dirty="0">
                <a:solidFill>
                  <a:schemeClr val="tx2"/>
                </a:solidFill>
              </a:rPr>
              <a:t>-Proper PPE and Options</a:t>
            </a:r>
          </a:p>
          <a:p>
            <a:pPr eaLnBrk="1" hangingPunct="1">
              <a:defRPr/>
            </a:pPr>
            <a:r>
              <a:rPr lang="en-US" altLang="en-US" sz="2300" dirty="0">
                <a:solidFill>
                  <a:schemeClr val="tx2"/>
                </a:solidFill>
              </a:rPr>
              <a:t>-Care, Maintenance, &amp; Proper Use</a:t>
            </a:r>
          </a:p>
          <a:p>
            <a:pPr eaLnBrk="1" hangingPunct="1">
              <a:defRPr/>
            </a:pPr>
            <a:r>
              <a:rPr lang="en-US" altLang="en-US" sz="2300" dirty="0">
                <a:solidFill>
                  <a:schemeClr val="tx2"/>
                </a:solidFill>
              </a:rPr>
              <a:t>-Best Practices</a:t>
            </a:r>
          </a:p>
          <a:p>
            <a:pPr eaLnBrk="1" hangingPunct="1">
              <a:defRPr/>
            </a:pPr>
            <a:r>
              <a:rPr lang="en-US" altLang="en-US" sz="2300" dirty="0">
                <a:solidFill>
                  <a:schemeClr val="tx2"/>
                </a:solidFill>
              </a:rPr>
              <a:t>-Conclusions &amp; Next Steps</a:t>
            </a:r>
          </a:p>
          <a:p>
            <a:pPr eaLnBrk="1" hangingPunct="1">
              <a:defRPr/>
            </a:pPr>
            <a:r>
              <a:rPr lang="en-US" altLang="en-US" sz="2300" dirty="0">
                <a:solidFill>
                  <a:schemeClr val="tx2"/>
                </a:solidFill>
              </a:rPr>
              <a:t>-Questions </a:t>
            </a:r>
          </a:p>
          <a:p>
            <a:pPr eaLnBrk="1" hangingPunct="1">
              <a:defRPr/>
            </a:pPr>
            <a:endParaRPr lang="en-US" altLang="en-US" sz="900" dirty="0"/>
          </a:p>
        </p:txBody>
      </p:sp>
      <p:sp>
        <p:nvSpPr>
          <p:cNvPr id="33810" name="Rectangle 33809">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0913C7AA-9DC2-0151-82AA-8238E4E7A7CE}"/>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3951352" y="640080"/>
            <a:ext cx="4308881" cy="557784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D70A9DF-25E5-4250-B39E-6D67769B83E6}"/>
              </a:ext>
            </a:extLst>
          </p:cNvPr>
          <p:cNvSpPr>
            <a:spLocks noGrp="1" noChangeArrowheads="1"/>
          </p:cNvSpPr>
          <p:nvPr>
            <p:ph type="title"/>
          </p:nvPr>
        </p:nvSpPr>
        <p:spPr>
          <a:xfrm>
            <a:off x="342900" y="593725"/>
            <a:ext cx="2400300" cy="2286000"/>
          </a:xfrm>
        </p:spPr>
        <p:txBody>
          <a:bodyPr/>
          <a:lstStyle/>
          <a:p>
            <a:pPr eaLnBrk="1" fontAlgn="auto" hangingPunct="1">
              <a:spcAft>
                <a:spcPts val="0"/>
              </a:spcAft>
              <a:defRPr/>
            </a:pPr>
            <a:r>
              <a:rPr lang="en-US" altLang="en-US" sz="4000" b="1" dirty="0"/>
              <a:t>Arc Rated Clothing  </a:t>
            </a:r>
            <a:r>
              <a:rPr lang="en-US" altLang="en-US" sz="4000" b="1" dirty="0">
                <a:solidFill>
                  <a:srgbClr val="FF0000"/>
                </a:solidFill>
              </a:rPr>
              <a:t>Proper Use</a:t>
            </a:r>
          </a:p>
        </p:txBody>
      </p:sp>
      <p:sp>
        <p:nvSpPr>
          <p:cNvPr id="2" name="Text Placeholder 1">
            <a:extLst>
              <a:ext uri="{FF2B5EF4-FFF2-40B4-BE49-F238E27FC236}">
                <a16:creationId xmlns:a16="http://schemas.microsoft.com/office/drawing/2014/main" id="{98E06020-4137-4373-86D6-C7C6A1370615}"/>
              </a:ext>
            </a:extLst>
          </p:cNvPr>
          <p:cNvSpPr>
            <a:spLocks noGrp="1"/>
          </p:cNvSpPr>
          <p:nvPr>
            <p:ph type="body" sz="half" idx="2"/>
          </p:nvPr>
        </p:nvSpPr>
        <p:spPr>
          <a:xfrm>
            <a:off x="96838" y="2925763"/>
            <a:ext cx="2705100" cy="3863975"/>
          </a:xfrm>
        </p:spPr>
        <p:txBody>
          <a:bodyPr rtlCol="0"/>
          <a:lstStyle/>
          <a:p>
            <a:pPr marL="342900" indent="-342900" eaLnBrk="1" fontAlgn="auto" hangingPunct="1">
              <a:spcAft>
                <a:spcPts val="0"/>
              </a:spcAft>
              <a:buFont typeface="Arial" panose="020B0604020202020204" pitchFamily="34" charset="0"/>
              <a:buChar char="•"/>
              <a:defRPr/>
            </a:pPr>
            <a:r>
              <a:rPr lang="en-US" sz="2000" dirty="0">
                <a:solidFill>
                  <a:srgbClr val="002060"/>
                </a:solidFill>
              </a:rPr>
              <a:t>Always the outermost layer</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All natural, non-melting undergarments</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Clean, no flammable contaminants</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Repaired correctly and removed from service when needed</a:t>
            </a:r>
          </a:p>
          <a:p>
            <a:pPr eaLnBrk="1" fontAlgn="auto" hangingPunct="1">
              <a:defRPr/>
            </a:pPr>
            <a:endParaRPr lang="en-US" dirty="0"/>
          </a:p>
        </p:txBody>
      </p:sp>
      <p:pic>
        <p:nvPicPr>
          <p:cNvPr id="82948" name="Picture 1">
            <a:extLst>
              <a:ext uri="{FF2B5EF4-FFF2-40B4-BE49-F238E27FC236}">
                <a16:creationId xmlns:a16="http://schemas.microsoft.com/office/drawing/2014/main" id="{33244EAF-011A-4EAD-B265-914FA125C822}"/>
              </a:ext>
            </a:extLst>
          </p:cNvPr>
          <p:cNvPicPr>
            <a:picLocks noChangeAspect="1"/>
          </p:cNvPicPr>
          <p:nvPr/>
        </p:nvPicPr>
        <p:blipFill>
          <a:blip r:embed="rId3">
            <a:extLst>
              <a:ext uri="{28A0092B-C50C-407E-A947-70E740481C1C}">
                <a14:useLocalDpi xmlns:a14="http://schemas.microsoft.com/office/drawing/2010/main" val="0"/>
              </a:ext>
            </a:extLst>
          </a:blip>
          <a:srcRect b="7014"/>
          <a:stretch>
            <a:fillRect/>
          </a:stretch>
        </p:blipFill>
        <p:spPr bwMode="auto">
          <a:xfrm>
            <a:off x="4289425" y="0"/>
            <a:ext cx="3760788"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2">
            <a:extLst>
              <a:ext uri="{FF2B5EF4-FFF2-40B4-BE49-F238E27FC236}">
                <a16:creationId xmlns:a16="http://schemas.microsoft.com/office/drawing/2014/main" id="{18FBF373-A084-49D6-96CE-803BD4C5A9AA}"/>
              </a:ext>
            </a:extLst>
          </p:cNvPr>
          <p:cNvSpPr txBox="1">
            <a:spLocks noChangeArrowheads="1"/>
          </p:cNvSpPr>
          <p:nvPr/>
        </p:nvSpPr>
        <p:spPr bwMode="auto">
          <a:xfrm>
            <a:off x="4562475" y="223838"/>
            <a:ext cx="3214688"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gn="ctr" eaLnBrk="1" hangingPunct="1"/>
            <a:r>
              <a:rPr lang="en-US" altLang="en-US" sz="33300">
                <a:solidFill>
                  <a:srgbClr val="FF0000"/>
                </a:solidFill>
              </a:rPr>
              <a:t>X</a:t>
            </a:r>
          </a:p>
        </p:txBody>
      </p:sp>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B5EE786-3B7C-4137-80E3-BD62AD543113}"/>
              </a:ext>
            </a:extLst>
          </p:cNvPr>
          <p:cNvSpPr>
            <a:spLocks noGrp="1" noChangeArrowheads="1"/>
          </p:cNvSpPr>
          <p:nvPr>
            <p:ph type="title"/>
          </p:nvPr>
        </p:nvSpPr>
        <p:spPr>
          <a:xfrm>
            <a:off x="342900" y="593725"/>
            <a:ext cx="2400300" cy="2286000"/>
          </a:xfrm>
        </p:spPr>
        <p:txBody>
          <a:bodyPr>
            <a:normAutofit fontScale="90000"/>
          </a:bodyPr>
          <a:lstStyle/>
          <a:p>
            <a:pPr eaLnBrk="1" fontAlgn="auto" hangingPunct="1">
              <a:spcAft>
                <a:spcPts val="0"/>
              </a:spcAft>
              <a:defRPr/>
            </a:pPr>
            <a:r>
              <a:rPr lang="en-US" altLang="en-US" sz="4000" b="1" dirty="0"/>
              <a:t>Arc Rated Clothing  </a:t>
            </a:r>
            <a:r>
              <a:rPr lang="en-US" altLang="en-US" sz="4000" b="1" dirty="0">
                <a:solidFill>
                  <a:srgbClr val="FF0000"/>
                </a:solidFill>
              </a:rPr>
              <a:t>Layering Understand</a:t>
            </a:r>
          </a:p>
        </p:txBody>
      </p:sp>
      <p:sp>
        <p:nvSpPr>
          <p:cNvPr id="2" name="Text Placeholder 1">
            <a:extLst>
              <a:ext uri="{FF2B5EF4-FFF2-40B4-BE49-F238E27FC236}">
                <a16:creationId xmlns:a16="http://schemas.microsoft.com/office/drawing/2014/main" id="{2CFEEA62-A327-4C4F-B29D-23B6EB5EEA4B}"/>
              </a:ext>
            </a:extLst>
          </p:cNvPr>
          <p:cNvSpPr>
            <a:spLocks noGrp="1"/>
          </p:cNvSpPr>
          <p:nvPr>
            <p:ph type="body" sz="half" idx="2"/>
          </p:nvPr>
        </p:nvSpPr>
        <p:spPr>
          <a:xfrm>
            <a:off x="96838" y="2925763"/>
            <a:ext cx="2705100" cy="3863975"/>
          </a:xfrm>
        </p:spPr>
        <p:txBody>
          <a:bodyPr rtlCol="0"/>
          <a:lstStyle/>
          <a:p>
            <a:pPr marL="342900" indent="-342900" eaLnBrk="1" fontAlgn="auto" hangingPunct="1">
              <a:spcAft>
                <a:spcPts val="0"/>
              </a:spcAft>
              <a:buFont typeface="Arial" panose="020B0604020202020204" pitchFamily="34" charset="0"/>
              <a:buChar char="•"/>
              <a:defRPr/>
            </a:pPr>
            <a:r>
              <a:rPr lang="en-US" sz="2000" dirty="0">
                <a:solidFill>
                  <a:srgbClr val="002060"/>
                </a:solidFill>
              </a:rPr>
              <a:t>Must have it certified tested.  Cannot just add the labels together. </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Many of the fabric manufactures have testing for their fabric only.  </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Typically seen when needing over 12 </a:t>
            </a:r>
            <a:r>
              <a:rPr lang="en-US" sz="2000" dirty="0" err="1">
                <a:solidFill>
                  <a:srgbClr val="002060"/>
                </a:solidFill>
              </a:rPr>
              <a:t>cals</a:t>
            </a:r>
            <a:r>
              <a:rPr lang="en-US" sz="2000" dirty="0">
                <a:solidFill>
                  <a:srgbClr val="002060"/>
                </a:solidFill>
              </a:rPr>
              <a:t> and don’t want arc suits</a:t>
            </a:r>
          </a:p>
          <a:p>
            <a:pPr eaLnBrk="1" fontAlgn="auto" hangingPunct="1">
              <a:defRPr/>
            </a:pPr>
            <a:endParaRPr lang="en-US" dirty="0"/>
          </a:p>
        </p:txBody>
      </p:sp>
      <p:pic>
        <p:nvPicPr>
          <p:cNvPr id="76804" name="Picture 6">
            <a:extLst>
              <a:ext uri="{FF2B5EF4-FFF2-40B4-BE49-F238E27FC236}">
                <a16:creationId xmlns:a16="http://schemas.microsoft.com/office/drawing/2014/main" id="{D44A2E5F-C691-4931-9504-723E523AF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563563"/>
            <a:ext cx="56769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D0C626A-C356-4AA2-A32A-28271BA7278C}"/>
              </a:ext>
            </a:extLst>
          </p:cNvPr>
          <p:cNvSpPr>
            <a:spLocks noGrp="1" noChangeArrowheads="1"/>
          </p:cNvSpPr>
          <p:nvPr>
            <p:ph type="title"/>
          </p:nvPr>
        </p:nvSpPr>
        <p:spPr>
          <a:xfrm>
            <a:off x="342900" y="593725"/>
            <a:ext cx="2400300" cy="2286000"/>
          </a:xfrm>
        </p:spPr>
        <p:txBody>
          <a:bodyPr/>
          <a:lstStyle/>
          <a:p>
            <a:pPr eaLnBrk="1" fontAlgn="auto" hangingPunct="1">
              <a:spcAft>
                <a:spcPts val="0"/>
              </a:spcAft>
              <a:defRPr/>
            </a:pPr>
            <a:r>
              <a:rPr lang="en-US" altLang="en-US" sz="4000" b="1" dirty="0"/>
              <a:t>Arc Rated Clothing  </a:t>
            </a:r>
            <a:r>
              <a:rPr lang="en-US" altLang="en-US" sz="4000" b="1" dirty="0">
                <a:solidFill>
                  <a:srgbClr val="FF0000"/>
                </a:solidFill>
              </a:rPr>
              <a:t>Proper Labels</a:t>
            </a:r>
          </a:p>
        </p:txBody>
      </p:sp>
      <p:sp>
        <p:nvSpPr>
          <p:cNvPr id="2" name="Text Placeholder 1">
            <a:extLst>
              <a:ext uri="{FF2B5EF4-FFF2-40B4-BE49-F238E27FC236}">
                <a16:creationId xmlns:a16="http://schemas.microsoft.com/office/drawing/2014/main" id="{C6C162EA-00A5-4BDD-BDB2-C585AE747978}"/>
              </a:ext>
            </a:extLst>
          </p:cNvPr>
          <p:cNvSpPr>
            <a:spLocks noGrp="1"/>
          </p:cNvSpPr>
          <p:nvPr>
            <p:ph type="body" sz="half" idx="2"/>
          </p:nvPr>
        </p:nvSpPr>
        <p:spPr>
          <a:xfrm>
            <a:off x="96838" y="2925763"/>
            <a:ext cx="2705100" cy="3863975"/>
          </a:xfrm>
        </p:spPr>
        <p:txBody>
          <a:bodyPr rtlCol="0">
            <a:normAutofit fontScale="92500" lnSpcReduction="20000"/>
          </a:bodyPr>
          <a:lstStyle/>
          <a:p>
            <a:pPr marL="342900" indent="-342900" eaLnBrk="1" fontAlgn="auto" hangingPunct="1">
              <a:spcAft>
                <a:spcPts val="0"/>
              </a:spcAft>
              <a:buFont typeface="Arial" panose="020B0604020202020204" pitchFamily="34" charset="0"/>
              <a:buChar char="•"/>
              <a:defRPr/>
            </a:pPr>
            <a:r>
              <a:rPr lang="en-US" sz="2000" dirty="0">
                <a:solidFill>
                  <a:srgbClr val="002060"/>
                </a:solidFill>
              </a:rPr>
              <a:t>Needs to show ATPV/EBT Rating</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Fabric Information</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ARC Cat and NFPA 2112 Label outside label</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UL Certification</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ASTM F1506 and ASTM F1595</a:t>
            </a:r>
          </a:p>
          <a:p>
            <a:pPr marL="342900" indent="-342900" eaLnBrk="1" fontAlgn="auto" hangingPunct="1">
              <a:spcAft>
                <a:spcPts val="0"/>
              </a:spcAft>
              <a:buFont typeface="Arial" panose="020B0604020202020204" pitchFamily="34" charset="0"/>
              <a:buChar char="•"/>
              <a:defRPr/>
            </a:pPr>
            <a:r>
              <a:rPr lang="en-US" sz="2000" dirty="0">
                <a:solidFill>
                  <a:srgbClr val="002060"/>
                </a:solidFill>
              </a:rPr>
              <a:t>Many on Amazon don’t have this and Amazon is not responsible </a:t>
            </a:r>
          </a:p>
          <a:p>
            <a:pPr eaLnBrk="1" fontAlgn="auto" hangingPunct="1">
              <a:defRPr/>
            </a:pPr>
            <a:endParaRPr lang="en-US" dirty="0"/>
          </a:p>
        </p:txBody>
      </p:sp>
      <p:pic>
        <p:nvPicPr>
          <p:cNvPr id="72708" name="Picture 2">
            <a:extLst>
              <a:ext uri="{FF2B5EF4-FFF2-40B4-BE49-F238E27FC236}">
                <a16:creationId xmlns:a16="http://schemas.microsoft.com/office/drawing/2014/main" id="{BDB67A5D-D8D2-4584-B5AF-5EF1BF65B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101600"/>
            <a:ext cx="18716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3">
            <a:extLst>
              <a:ext uri="{FF2B5EF4-FFF2-40B4-BE49-F238E27FC236}">
                <a16:creationId xmlns:a16="http://schemas.microsoft.com/office/drawing/2014/main" id="{40027C32-5725-4FF6-8851-AEE13E9B3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675" y="2827338"/>
            <a:ext cx="21097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4">
            <a:extLst>
              <a:ext uri="{FF2B5EF4-FFF2-40B4-BE49-F238E27FC236}">
                <a16:creationId xmlns:a16="http://schemas.microsoft.com/office/drawing/2014/main" id="{F2750DCC-960F-49D3-AE89-65FA7A5A4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813" y="101600"/>
            <a:ext cx="2151062"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5">
            <a:extLst>
              <a:ext uri="{FF2B5EF4-FFF2-40B4-BE49-F238E27FC236}">
                <a16:creationId xmlns:a16="http://schemas.microsoft.com/office/drawing/2014/main" id="{77111418-7418-460F-B276-4E21BF12EA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725" y="3063875"/>
            <a:ext cx="2378075"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1397-94F7-4D41-AD11-CFE6B82810B7}"/>
              </a:ext>
            </a:extLst>
          </p:cNvPr>
          <p:cNvSpPr>
            <a:spLocks noGrp="1"/>
          </p:cNvSpPr>
          <p:nvPr>
            <p:ph type="title"/>
          </p:nvPr>
        </p:nvSpPr>
        <p:spPr>
          <a:xfrm>
            <a:off x="342900" y="593725"/>
            <a:ext cx="2400300" cy="2286000"/>
          </a:xfrm>
        </p:spPr>
        <p:txBody>
          <a:bodyPr/>
          <a:lstStyle/>
          <a:p>
            <a:pPr>
              <a:defRPr/>
            </a:pPr>
            <a:r>
              <a:rPr lang="en-US" b="1" dirty="0">
                <a:solidFill>
                  <a:srgbClr val="FF0000"/>
                </a:solidFill>
              </a:rPr>
              <a:t>Retail Inspired Clothing is here!!!</a:t>
            </a:r>
          </a:p>
        </p:txBody>
      </p:sp>
      <p:pic>
        <p:nvPicPr>
          <p:cNvPr id="74755" name="Content Placeholder 4">
            <a:extLst>
              <a:ext uri="{FF2B5EF4-FFF2-40B4-BE49-F238E27FC236}">
                <a16:creationId xmlns:a16="http://schemas.microsoft.com/office/drawing/2014/main" id="{DB5E4A59-66F9-4C01-AF04-B6E463115C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9925" y="109538"/>
            <a:ext cx="1666875" cy="2266950"/>
          </a:xfrm>
        </p:spPr>
      </p:pic>
      <p:sp>
        <p:nvSpPr>
          <p:cNvPr id="74756" name="Text Placeholder 3">
            <a:extLst>
              <a:ext uri="{FF2B5EF4-FFF2-40B4-BE49-F238E27FC236}">
                <a16:creationId xmlns:a16="http://schemas.microsoft.com/office/drawing/2014/main" id="{19CF03BA-0C56-4D90-B2E5-747D2C0CE010}"/>
              </a:ext>
            </a:extLst>
          </p:cNvPr>
          <p:cNvSpPr>
            <a:spLocks noGrp="1"/>
          </p:cNvSpPr>
          <p:nvPr>
            <p:ph type="body" sz="half" idx="2"/>
          </p:nvPr>
        </p:nvSpPr>
        <p:spPr>
          <a:xfrm>
            <a:off x="342900" y="2925763"/>
            <a:ext cx="2400300" cy="3379787"/>
          </a:xfrm>
        </p:spPr>
        <p:txBody>
          <a:bodyPr>
            <a:normAutofit/>
          </a:bodyPr>
          <a:lstStyle/>
          <a:p>
            <a:r>
              <a:rPr lang="en-US" altLang="en-US" sz="3600" b="1" dirty="0">
                <a:solidFill>
                  <a:schemeClr val="tx2"/>
                </a:solidFill>
                <a:latin typeface="+mj-lt"/>
              </a:rPr>
              <a:t>AND</a:t>
            </a:r>
          </a:p>
          <a:p>
            <a:r>
              <a:rPr lang="en-US" altLang="en-US" sz="3600" b="1" dirty="0">
                <a:solidFill>
                  <a:srgbClr val="FF0000"/>
                </a:solidFill>
                <a:latin typeface="+mj-lt"/>
              </a:rPr>
              <a:t>WOMEN’s FRC Clothing is available </a:t>
            </a:r>
          </a:p>
        </p:txBody>
      </p:sp>
      <p:pic>
        <p:nvPicPr>
          <p:cNvPr id="74757" name="Picture 5">
            <a:extLst>
              <a:ext uri="{FF2B5EF4-FFF2-40B4-BE49-F238E27FC236}">
                <a16:creationId xmlns:a16="http://schemas.microsoft.com/office/drawing/2014/main" id="{D2AC23EA-703A-4D4A-9200-AE2E5DC53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0" y="109538"/>
            <a:ext cx="14192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a:extLst>
              <a:ext uri="{FF2B5EF4-FFF2-40B4-BE49-F238E27FC236}">
                <a16:creationId xmlns:a16="http://schemas.microsoft.com/office/drawing/2014/main" id="{F6CF0A90-632C-419B-ACA1-33023F62B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038" y="109538"/>
            <a:ext cx="24939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7">
            <a:extLst>
              <a:ext uri="{FF2B5EF4-FFF2-40B4-BE49-F238E27FC236}">
                <a16:creationId xmlns:a16="http://schemas.microsoft.com/office/drawing/2014/main" id="{A86D575C-4473-4020-93C1-401ABC6B3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165350"/>
            <a:ext cx="147796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8">
            <a:extLst>
              <a:ext uri="{FF2B5EF4-FFF2-40B4-BE49-F238E27FC236}">
                <a16:creationId xmlns:a16="http://schemas.microsoft.com/office/drawing/2014/main" id="{7F4A6871-BF3E-44B1-B76D-D15F3F081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825" y="2376488"/>
            <a:ext cx="9144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9">
            <a:extLst>
              <a:ext uri="{FF2B5EF4-FFF2-40B4-BE49-F238E27FC236}">
                <a16:creationId xmlns:a16="http://schemas.microsoft.com/office/drawing/2014/main" id="{02C697C4-2973-4837-861D-35E345D2C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2125" y="2376488"/>
            <a:ext cx="16764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0">
            <a:extLst>
              <a:ext uri="{FF2B5EF4-FFF2-40B4-BE49-F238E27FC236}">
                <a16:creationId xmlns:a16="http://schemas.microsoft.com/office/drawing/2014/main" id="{7394ED90-D94F-4D58-B413-231F3519F8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6263" y="4376738"/>
            <a:ext cx="12477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1">
            <a:extLst>
              <a:ext uri="{FF2B5EF4-FFF2-40B4-BE49-F238E27FC236}">
                <a16:creationId xmlns:a16="http://schemas.microsoft.com/office/drawing/2014/main" id="{362ACA15-4B82-4054-9EF8-6CDBC9D8BF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3900" y="5024438"/>
            <a:ext cx="14668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12">
            <a:extLst>
              <a:ext uri="{FF2B5EF4-FFF2-40B4-BE49-F238E27FC236}">
                <a16:creationId xmlns:a16="http://schemas.microsoft.com/office/drawing/2014/main" id="{A8FBDA40-D5A7-4882-8565-E0B42D5915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2825" y="1992313"/>
            <a:ext cx="1685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3">
            <a:extLst>
              <a:ext uri="{FF2B5EF4-FFF2-40B4-BE49-F238E27FC236}">
                <a16:creationId xmlns:a16="http://schemas.microsoft.com/office/drawing/2014/main" id="{2D01491C-5583-4264-B8E0-2AD873B501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21363" y="4100513"/>
            <a:ext cx="14192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37F10DC-A8AA-E449-82F8-0A4641E8ED06}"/>
              </a:ext>
            </a:extLst>
          </p:cNvPr>
          <p:cNvSpPr/>
          <p:nvPr/>
        </p:nvSpPr>
        <p:spPr>
          <a:xfrm>
            <a:off x="7451480" y="1987228"/>
            <a:ext cx="1694719" cy="37815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856269D0-285B-3F44-AA72-DAF14A56C4A7}"/>
              </a:ext>
            </a:extLst>
          </p:cNvPr>
          <p:cNvSpPr/>
          <p:nvPr/>
        </p:nvSpPr>
        <p:spPr>
          <a:xfrm>
            <a:off x="-1" y="1987228"/>
            <a:ext cx="1694719" cy="37815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5D747F42-01A1-CE47-9289-D3BF73CF143A}"/>
              </a:ext>
            </a:extLst>
          </p:cNvPr>
          <p:cNvSpPr/>
          <p:nvPr/>
        </p:nvSpPr>
        <p:spPr>
          <a:xfrm>
            <a:off x="0" y="1707907"/>
            <a:ext cx="9144000" cy="276110"/>
          </a:xfrm>
          <a:prstGeom prst="rect">
            <a:avLst/>
          </a:prstGeom>
          <a:solidFill>
            <a:srgbClr val="535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54C065CF-042A-834A-87E0-E901DED3F89D}"/>
              </a:ext>
            </a:extLst>
          </p:cNvPr>
          <p:cNvSpPr/>
          <p:nvPr/>
        </p:nvSpPr>
        <p:spPr>
          <a:xfrm>
            <a:off x="0" y="857251"/>
            <a:ext cx="8351378" cy="850656"/>
          </a:xfrm>
          <a:prstGeom prst="rect">
            <a:avLst/>
          </a:prstGeom>
          <a:solidFill>
            <a:srgbClr val="01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57F7339B-3B2D-7940-84E4-B8E746E16005}"/>
              </a:ext>
            </a:extLst>
          </p:cNvPr>
          <p:cNvSpPr txBox="1"/>
          <p:nvPr/>
        </p:nvSpPr>
        <p:spPr>
          <a:xfrm>
            <a:off x="613572" y="1036606"/>
            <a:ext cx="6449527" cy="438582"/>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HEAD AND HAND PROTECTION REDEFINED</a:t>
            </a:r>
          </a:p>
        </p:txBody>
      </p:sp>
      <p:sp>
        <p:nvSpPr>
          <p:cNvPr id="21" name="TextBox 20">
            <a:extLst>
              <a:ext uri="{FF2B5EF4-FFF2-40B4-BE49-F238E27FC236}">
                <a16:creationId xmlns:a16="http://schemas.microsoft.com/office/drawing/2014/main" id="{915C4047-5B2E-164F-AF49-3E1203A959C2}"/>
              </a:ext>
            </a:extLst>
          </p:cNvPr>
          <p:cNvSpPr txBox="1"/>
          <p:nvPr/>
        </p:nvSpPr>
        <p:spPr>
          <a:xfrm>
            <a:off x="1994282" y="2258481"/>
            <a:ext cx="5155435"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535759"/>
                </a:solidFill>
                <a:effectLst/>
                <a:uLnTx/>
                <a:uFillTx/>
                <a:latin typeface="Arial" panose="020B0604020202020204" pitchFamily="34" charset="0"/>
                <a:ea typeface="+mn-ea"/>
                <a:cs typeface="Arial" panose="020B0604020202020204" pitchFamily="34" charset="0"/>
              </a:rPr>
              <a:t>In the Cintas managed program, each wearer is issued:</a:t>
            </a:r>
          </a:p>
        </p:txBody>
      </p:sp>
      <p:pic>
        <p:nvPicPr>
          <p:cNvPr id="3" name="Picture 2" descr="Diagram&#10;&#10;Description automatically generated">
            <a:extLst>
              <a:ext uri="{FF2B5EF4-FFF2-40B4-BE49-F238E27FC236}">
                <a16:creationId xmlns:a16="http://schemas.microsoft.com/office/drawing/2014/main" id="{38B09DE1-BC39-A54D-B7A6-D7A54EE2AE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2343" y="2833026"/>
            <a:ext cx="5486048" cy="2054737"/>
          </a:xfrm>
          <a:prstGeom prst="rect">
            <a:avLst/>
          </a:prstGeom>
        </p:spPr>
      </p:pic>
      <p:pic>
        <p:nvPicPr>
          <p:cNvPr id="17" name="Picture 16">
            <a:extLst>
              <a:ext uri="{FF2B5EF4-FFF2-40B4-BE49-F238E27FC236}">
                <a16:creationId xmlns:a16="http://schemas.microsoft.com/office/drawing/2014/main" id="{3D259171-1ED1-0749-B088-A1593C6D3B2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6000" r="96500">
                        <a14:foregroundMark x1="10083" y1="43709" x2="10083" y2="43709"/>
                        <a14:foregroundMark x1="9333" y1="47020" x2="9333" y2="47020"/>
                        <a14:foregroundMark x1="9333" y1="53201" x2="9333" y2="53201"/>
                        <a14:foregroundMark x1="31083" y1="59603" x2="64417" y2="54525"/>
                        <a14:foregroundMark x1="72000" y1="59603" x2="47250" y2="62031"/>
                        <a14:foregroundMark x1="91417" y1="36424" x2="91417" y2="36424"/>
                        <a14:foregroundMark x1="91417" y1="36424" x2="91417" y2="36424"/>
                        <a14:foregroundMark x1="96500" y1="50773" x2="93417" y2="56512"/>
                        <a14:foregroundMark x1="95167" y1="50552" x2="95167" y2="50552"/>
                        <a14:foregroundMark x1="9083" y1="85430" x2="9083" y2="85430"/>
                        <a14:foregroundMark x1="7333" y1="78366" x2="7333" y2="78366"/>
                        <a14:foregroundMark x1="6083" y1="59382" x2="6083" y2="59382"/>
                      </a14:backgroundRemoval>
                    </a14:imgEffect>
                  </a14:imgLayer>
                </a14:imgProps>
              </a:ext>
              <a:ext uri="{28A0092B-C50C-407E-A947-70E740481C1C}">
                <a14:useLocalDpi xmlns:a14="http://schemas.microsoft.com/office/drawing/2010/main"/>
              </a:ext>
            </a:extLst>
          </a:blip>
          <a:srcRect/>
          <a:stretch/>
        </p:blipFill>
        <p:spPr>
          <a:xfrm>
            <a:off x="46779" y="3297215"/>
            <a:ext cx="1517525" cy="1141347"/>
          </a:xfrm>
          <a:prstGeom prst="rect">
            <a:avLst/>
          </a:prstGeom>
        </p:spPr>
      </p:pic>
      <p:pic>
        <p:nvPicPr>
          <p:cNvPr id="20" name="Picture 19">
            <a:extLst>
              <a:ext uri="{FF2B5EF4-FFF2-40B4-BE49-F238E27FC236}">
                <a16:creationId xmlns:a16="http://schemas.microsoft.com/office/drawing/2014/main" id="{6D3E8483-2802-C644-98A6-E9236E1CC6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338" b="94467" l="9953" r="89953">
                        <a14:foregroundMark x1="49100" y1="11167" x2="49100" y2="20322"/>
                        <a14:foregroundMark x1="42275" y1="16700" x2="56588" y2="16398"/>
                        <a14:foregroundMark x1="46256" y1="10563" x2="38483" y2="24044"/>
                        <a14:foregroundMark x1="50047" y1="94467" x2="50047" y2="94467"/>
                        <a14:foregroundMark x1="50047" y1="94467" x2="50047" y2="94467"/>
                        <a14:foregroundMark x1="58578" y1="80382" x2="72986" y2="76559"/>
                        <a14:foregroundMark x1="72986" y1="76559" x2="74123" y2="76761"/>
                        <a14:foregroundMark x1="65782" y1="84406" x2="72986" y2="80986"/>
                        <a14:foregroundMark x1="49100" y1="6338" x2="49100" y2="6338"/>
                        <a14:foregroundMark x1="49100" y1="6338" x2="49100" y2="6338"/>
                      </a14:backgroundRemoval>
                    </a14:imgEffect>
                  </a14:imgLayer>
                </a14:imgProps>
              </a:ext>
              <a:ext uri="{28A0092B-C50C-407E-A947-70E740481C1C}">
                <a14:useLocalDpi xmlns:a14="http://schemas.microsoft.com/office/drawing/2010/main"/>
              </a:ext>
            </a:extLst>
          </a:blip>
          <a:stretch>
            <a:fillRect/>
          </a:stretch>
        </p:blipFill>
        <p:spPr>
          <a:xfrm>
            <a:off x="7365755" y="2841069"/>
            <a:ext cx="1913532" cy="1802891"/>
          </a:xfrm>
          <a:prstGeom prst="rect">
            <a:avLst/>
          </a:prstGeom>
        </p:spPr>
      </p:pic>
      <p:sp>
        <p:nvSpPr>
          <p:cNvPr id="25" name="TextBox 24">
            <a:extLst>
              <a:ext uri="{FF2B5EF4-FFF2-40B4-BE49-F238E27FC236}">
                <a16:creationId xmlns:a16="http://schemas.microsoft.com/office/drawing/2014/main" id="{DEAB28C4-6E23-324D-BBF5-6E01AF7E66BA}"/>
              </a:ext>
            </a:extLst>
          </p:cNvPr>
          <p:cNvSpPr txBox="1"/>
          <p:nvPr/>
        </p:nvSpPr>
        <p:spPr>
          <a:xfrm>
            <a:off x="211714" y="4938621"/>
            <a:ext cx="1202037" cy="2423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535759"/>
                </a:solidFill>
                <a:effectLst/>
                <a:uLnTx/>
                <a:uFillTx/>
                <a:latin typeface="Arial" panose="020B0604020202020204" pitchFamily="34" charset="0"/>
                <a:ea typeface="+mn-ea"/>
                <a:cs typeface="Arial" panose="020B0604020202020204" pitchFamily="34" charset="0"/>
              </a:rPr>
              <a:t>Gear Bag</a:t>
            </a:r>
            <a:endParaRPr kumimoji="0" lang="en-US" sz="975" b="0" i="0" u="none" strike="noStrike" kern="1200" cap="none" spc="0" normalizeH="0" baseline="0" noProof="0" dirty="0">
              <a:ln>
                <a:noFill/>
              </a:ln>
              <a:solidFill>
                <a:srgbClr val="535759"/>
              </a:solidFill>
              <a:effectLst/>
              <a:uLnTx/>
              <a:uFillTx/>
              <a:latin typeface="Arial" panose="020B0604020202020204" pitchFamily="34" charset="0"/>
              <a:ea typeface="+mn-ea"/>
              <a:cs typeface="Arial" panose="020B0604020202020204" pitchFamily="34" charset="0"/>
            </a:endParaRPr>
          </a:p>
        </p:txBody>
      </p:sp>
      <p:sp>
        <p:nvSpPr>
          <p:cNvPr id="26" name="Arc 25">
            <a:extLst>
              <a:ext uri="{FF2B5EF4-FFF2-40B4-BE49-F238E27FC236}">
                <a16:creationId xmlns:a16="http://schemas.microsoft.com/office/drawing/2014/main" id="{2FDFED3B-194D-494B-8F34-7BABE2437A35}"/>
              </a:ext>
            </a:extLst>
          </p:cNvPr>
          <p:cNvSpPr/>
          <p:nvPr/>
        </p:nvSpPr>
        <p:spPr>
          <a:xfrm rot="13417405">
            <a:off x="800477" y="4329146"/>
            <a:ext cx="587939" cy="650355"/>
          </a:xfrm>
          <a:prstGeom prst="arc">
            <a:avLst/>
          </a:prstGeom>
          <a:ln w="50800">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54585A"/>
              </a:solidFill>
              <a:effectLst/>
              <a:uLnTx/>
              <a:uFillTx/>
              <a:latin typeface="Arial"/>
              <a:ea typeface="+mn-ea"/>
              <a:cs typeface="+mn-cs"/>
            </a:endParaRPr>
          </a:p>
        </p:txBody>
      </p:sp>
      <p:sp>
        <p:nvSpPr>
          <p:cNvPr id="27" name="TextBox 26">
            <a:extLst>
              <a:ext uri="{FF2B5EF4-FFF2-40B4-BE49-F238E27FC236}">
                <a16:creationId xmlns:a16="http://schemas.microsoft.com/office/drawing/2014/main" id="{D39CBC85-3006-8F4D-8D35-863E1A62203F}"/>
              </a:ext>
            </a:extLst>
          </p:cNvPr>
          <p:cNvSpPr txBox="1"/>
          <p:nvPr/>
        </p:nvSpPr>
        <p:spPr>
          <a:xfrm>
            <a:off x="7682978" y="2195412"/>
            <a:ext cx="1202037" cy="3924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535759"/>
                </a:solidFill>
                <a:effectLst/>
                <a:uLnTx/>
                <a:uFillTx/>
                <a:latin typeface="Arial" panose="020B0604020202020204" pitchFamily="34" charset="0"/>
                <a:ea typeface="+mn-ea"/>
                <a:cs typeface="Arial" panose="020B0604020202020204" pitchFamily="34" charset="0"/>
              </a:rPr>
              <a:t>ARC rated Flash Suit Hood</a:t>
            </a:r>
            <a:endParaRPr kumimoji="0" lang="en-US" sz="975" b="0" i="0" u="none" strike="noStrike" kern="1200" cap="none" spc="0" normalizeH="0" baseline="0" noProof="0" dirty="0">
              <a:ln>
                <a:noFill/>
              </a:ln>
              <a:solidFill>
                <a:srgbClr val="535759"/>
              </a:solidFill>
              <a:effectLst/>
              <a:uLnTx/>
              <a:uFillTx/>
              <a:latin typeface="Arial" panose="020B0604020202020204" pitchFamily="34" charset="0"/>
              <a:ea typeface="+mn-ea"/>
              <a:cs typeface="Arial" panose="020B0604020202020204" pitchFamily="34" charset="0"/>
            </a:endParaRPr>
          </a:p>
        </p:txBody>
      </p:sp>
      <p:sp>
        <p:nvSpPr>
          <p:cNvPr id="28" name="Arc 27">
            <a:extLst>
              <a:ext uri="{FF2B5EF4-FFF2-40B4-BE49-F238E27FC236}">
                <a16:creationId xmlns:a16="http://schemas.microsoft.com/office/drawing/2014/main" id="{7B69B885-AA1A-4F4C-A779-9308DF497CEE}"/>
              </a:ext>
            </a:extLst>
          </p:cNvPr>
          <p:cNvSpPr/>
          <p:nvPr/>
        </p:nvSpPr>
        <p:spPr>
          <a:xfrm rot="2668370">
            <a:off x="8150603" y="2371291"/>
            <a:ext cx="587939" cy="650355"/>
          </a:xfrm>
          <a:prstGeom prst="arc">
            <a:avLst/>
          </a:prstGeom>
          <a:ln w="50800">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54585A"/>
              </a:solidFill>
              <a:effectLst/>
              <a:uLnTx/>
              <a:uFillTx/>
              <a:latin typeface="Arial"/>
              <a:ea typeface="+mn-ea"/>
              <a:cs typeface="+mn-cs"/>
            </a:endParaRPr>
          </a:p>
        </p:txBody>
      </p:sp>
      <p:sp>
        <p:nvSpPr>
          <p:cNvPr id="33" name="TextBox 32">
            <a:extLst>
              <a:ext uri="{FF2B5EF4-FFF2-40B4-BE49-F238E27FC236}">
                <a16:creationId xmlns:a16="http://schemas.microsoft.com/office/drawing/2014/main" id="{E6B9B1A7-DCBB-2C49-A21E-C78772FAD681}"/>
              </a:ext>
            </a:extLst>
          </p:cNvPr>
          <p:cNvSpPr txBox="1"/>
          <p:nvPr/>
        </p:nvSpPr>
        <p:spPr>
          <a:xfrm>
            <a:off x="552029" y="1746565"/>
            <a:ext cx="1460505" cy="2423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HAND PROTECTION</a:t>
            </a:r>
          </a:p>
        </p:txBody>
      </p:sp>
      <p:pic>
        <p:nvPicPr>
          <p:cNvPr id="34" name="Picture 33">
            <a:extLst>
              <a:ext uri="{FF2B5EF4-FFF2-40B4-BE49-F238E27FC236}">
                <a16:creationId xmlns:a16="http://schemas.microsoft.com/office/drawing/2014/main" id="{51DBCD99-917F-1340-ADFF-460564D6B7D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38367" y="5383384"/>
            <a:ext cx="856151" cy="316097"/>
          </a:xfrm>
          <a:prstGeom prst="rect">
            <a:avLst/>
          </a:prstGeom>
        </p:spPr>
      </p:pic>
    </p:spTree>
    <p:extLst>
      <p:ext uri="{BB962C8B-B14F-4D97-AF65-F5344CB8AC3E}">
        <p14:creationId xmlns:p14="http://schemas.microsoft.com/office/powerpoint/2010/main" val="29469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0" fill="hold"/>
                                        <p:tgtEl>
                                          <p:spTgt spid="21"/>
                                        </p:tgtEl>
                                        <p:attrNameLst>
                                          <p:attrName>ppt_x</p:attrName>
                                        </p:attrNameLst>
                                      </p:cBhvr>
                                      <p:tavLst>
                                        <p:tav tm="0">
                                          <p:val>
                                            <p:strVal val="0-#ppt_w/2"/>
                                          </p:val>
                                        </p:tav>
                                        <p:tav tm="100000">
                                          <p:val>
                                            <p:strVal val="#ppt_x"/>
                                          </p:val>
                                        </p:tav>
                                      </p:tavLst>
                                    </p:anim>
                                    <p:anim calcmode="lin" valueType="num">
                                      <p:cBhvr additive="base">
                                        <p:cTn id="12" dur="2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2000" fill="hold"/>
                                        <p:tgtEl>
                                          <p:spTgt spid="25"/>
                                        </p:tgtEl>
                                        <p:attrNameLst>
                                          <p:attrName>ppt_x</p:attrName>
                                        </p:attrNameLst>
                                      </p:cBhvr>
                                      <p:tavLst>
                                        <p:tav tm="0">
                                          <p:val>
                                            <p:strVal val="0-#ppt_w/2"/>
                                          </p:val>
                                        </p:tav>
                                        <p:tav tm="100000">
                                          <p:val>
                                            <p:strVal val="#ppt_x"/>
                                          </p:val>
                                        </p:tav>
                                      </p:tavLst>
                                    </p:anim>
                                    <p:anim calcmode="lin" valueType="num">
                                      <p:cBhvr additive="base">
                                        <p:cTn id="16" dur="20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0-#ppt_w/2"/>
                                          </p:val>
                                        </p:tav>
                                        <p:tav tm="100000">
                                          <p:val>
                                            <p:strVal val="#ppt_x"/>
                                          </p:val>
                                        </p:tav>
                                      </p:tavLst>
                                    </p:anim>
                                    <p:anim calcmode="lin" valueType="num">
                                      <p:cBhvr additive="base">
                                        <p:cTn id="20" dur="2000" fill="hold"/>
                                        <p:tgtEl>
                                          <p:spTgt spid="2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2000" fill="hold"/>
                                        <p:tgtEl>
                                          <p:spTgt spid="33"/>
                                        </p:tgtEl>
                                        <p:attrNameLst>
                                          <p:attrName>ppt_x</p:attrName>
                                        </p:attrNameLst>
                                      </p:cBhvr>
                                      <p:tavLst>
                                        <p:tav tm="0">
                                          <p:val>
                                            <p:strVal val="0-#ppt_w/2"/>
                                          </p:val>
                                        </p:tav>
                                        <p:tav tm="100000">
                                          <p:val>
                                            <p:strVal val="#ppt_x"/>
                                          </p:val>
                                        </p:tav>
                                      </p:tavLst>
                                    </p:anim>
                                    <p:anim calcmode="lin" valueType="num">
                                      <p:cBhvr additive="base">
                                        <p:cTn id="24" dur="2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5" grpId="0"/>
      <p:bldP spid="27"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C32D8DAF-E666-4286-9A64-17D263C0BF07}"/>
              </a:ext>
            </a:extLst>
          </p:cNvPr>
          <p:cNvSpPr>
            <a:spLocks noGrp="1"/>
          </p:cNvSpPr>
          <p:nvPr>
            <p:ph type="title"/>
          </p:nvPr>
        </p:nvSpPr>
        <p:spPr>
          <a:xfrm>
            <a:off x="342900" y="593725"/>
            <a:ext cx="2571750" cy="2286000"/>
          </a:xfrm>
        </p:spPr>
        <p:txBody>
          <a:bodyPr/>
          <a:lstStyle/>
          <a:p>
            <a:pPr eaLnBrk="1" hangingPunct="1">
              <a:defRPr/>
            </a:pPr>
            <a:r>
              <a:rPr lang="en-US" altLang="en-US" sz="3300" b="1" dirty="0">
                <a:solidFill>
                  <a:srgbClr val="FF0000"/>
                </a:solidFill>
              </a:rPr>
              <a:t>Care &amp; </a:t>
            </a:r>
            <a:r>
              <a:rPr lang="en-US" altLang="en-US" b="1" dirty="0">
                <a:solidFill>
                  <a:srgbClr val="FF0000"/>
                </a:solidFill>
              </a:rPr>
              <a:t>Maintenance</a:t>
            </a:r>
            <a:endParaRPr lang="en-US" altLang="en-US" sz="4000" dirty="0">
              <a:solidFill>
                <a:srgbClr val="FF0000"/>
              </a:solidFill>
            </a:endParaRPr>
          </a:p>
        </p:txBody>
      </p:sp>
      <p:sp>
        <p:nvSpPr>
          <p:cNvPr id="65539" name="Text Placeholder 2">
            <a:extLst>
              <a:ext uri="{FF2B5EF4-FFF2-40B4-BE49-F238E27FC236}">
                <a16:creationId xmlns:a16="http://schemas.microsoft.com/office/drawing/2014/main" id="{A185FF51-1122-4D1E-8370-0D529BABF971}"/>
              </a:ext>
            </a:extLst>
          </p:cNvPr>
          <p:cNvSpPr>
            <a:spLocks noGrp="1"/>
          </p:cNvSpPr>
          <p:nvPr>
            <p:ph type="body" sz="half" idx="2"/>
          </p:nvPr>
        </p:nvSpPr>
        <p:spPr>
          <a:xfrm>
            <a:off x="342900" y="2925763"/>
            <a:ext cx="2400300" cy="3379787"/>
          </a:xfrm>
        </p:spPr>
        <p:txBody>
          <a:bodyPr>
            <a:normAutofit lnSpcReduction="10000"/>
          </a:bodyPr>
          <a:lstStyle/>
          <a:p>
            <a:pPr>
              <a:defRPr/>
            </a:pPr>
            <a:r>
              <a:rPr lang="en-US" altLang="en-US" sz="1600" dirty="0">
                <a:solidFill>
                  <a:srgbClr val="002060"/>
                </a:solidFill>
              </a:rPr>
              <a:t>Inspection </a:t>
            </a:r>
          </a:p>
          <a:p>
            <a:pPr>
              <a:defRPr/>
            </a:pPr>
            <a:r>
              <a:rPr lang="en-US" altLang="en-US" sz="1600" dirty="0">
                <a:solidFill>
                  <a:srgbClr val="002060"/>
                </a:solidFill>
              </a:rPr>
              <a:t>Manufacturers Instructions </a:t>
            </a:r>
          </a:p>
          <a:p>
            <a:pPr>
              <a:defRPr/>
            </a:pPr>
            <a:r>
              <a:rPr lang="en-US" altLang="en-US" sz="1600" dirty="0">
                <a:solidFill>
                  <a:srgbClr val="002060"/>
                </a:solidFill>
              </a:rPr>
              <a:t>Storage</a:t>
            </a:r>
          </a:p>
          <a:p>
            <a:pPr>
              <a:defRPr/>
            </a:pPr>
            <a:r>
              <a:rPr lang="en-US" altLang="en-US" sz="1600" dirty="0">
                <a:solidFill>
                  <a:srgbClr val="002060"/>
                </a:solidFill>
              </a:rPr>
              <a:t>Cleaning, Repairing, and Affixing Items. </a:t>
            </a:r>
          </a:p>
          <a:p>
            <a:pPr>
              <a:defRPr/>
            </a:pPr>
            <a:endParaRPr lang="en-US" altLang="en-US" sz="1600" dirty="0">
              <a:solidFill>
                <a:srgbClr val="002060"/>
              </a:solidFill>
            </a:endParaRPr>
          </a:p>
          <a:p>
            <a:pPr>
              <a:defRPr/>
            </a:pPr>
            <a:r>
              <a:rPr lang="en-US" altLang="en-US" sz="1600" dirty="0">
                <a:solidFill>
                  <a:srgbClr val="002060"/>
                </a:solidFill>
              </a:rPr>
              <a:t>Key word is SHALL! </a:t>
            </a:r>
          </a:p>
          <a:p>
            <a:pPr>
              <a:defRPr/>
            </a:pPr>
            <a:endParaRPr lang="en-US" altLang="en-US" sz="1600" dirty="0">
              <a:solidFill>
                <a:srgbClr val="002060"/>
              </a:solidFill>
            </a:endParaRPr>
          </a:p>
          <a:p>
            <a:pPr>
              <a:defRPr/>
            </a:pPr>
            <a:r>
              <a:rPr lang="en-US" altLang="en-US" sz="1600" dirty="0">
                <a:solidFill>
                  <a:srgbClr val="002060"/>
                </a:solidFill>
              </a:rPr>
              <a:t>See details on Page 32</a:t>
            </a:r>
          </a:p>
          <a:p>
            <a:pPr>
              <a:defRPr/>
            </a:pPr>
            <a:endParaRPr lang="en-US" altLang="en-US" dirty="0"/>
          </a:p>
        </p:txBody>
      </p:sp>
      <p:pic>
        <p:nvPicPr>
          <p:cNvPr id="3" name="Content Placeholder 2">
            <a:extLst>
              <a:ext uri="{FF2B5EF4-FFF2-40B4-BE49-F238E27FC236}">
                <a16:creationId xmlns:a16="http://schemas.microsoft.com/office/drawing/2014/main" id="{5F7AAAC8-E0A2-B34E-A188-378CA6701E1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006751" y="731838"/>
            <a:ext cx="4056260" cy="5257800"/>
          </a:xfrm>
          <a:prstGeom prst="rect">
            <a:avLst/>
          </a:prstGeom>
          <a:effectLst>
            <a:outerShdw blurRad="76200" dir="13500000" sy="23000" kx="1200000" algn="br" rotWithShape="0">
              <a:prstClr val="black">
                <a:alpha val="20000"/>
              </a:prstClr>
            </a:outerShdw>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171F0046-B339-499D-A643-5DF78653854C}"/>
              </a:ext>
            </a:extLst>
          </p:cNvPr>
          <p:cNvSpPr>
            <a:spLocks noGrp="1"/>
          </p:cNvSpPr>
          <p:nvPr>
            <p:ph type="title"/>
          </p:nvPr>
        </p:nvSpPr>
        <p:spPr>
          <a:xfrm>
            <a:off x="231775" y="139700"/>
            <a:ext cx="2538413" cy="2286000"/>
          </a:xfrm>
        </p:spPr>
        <p:txBody>
          <a:bodyPr/>
          <a:lstStyle/>
          <a:p>
            <a:pPr>
              <a:defRPr/>
            </a:pPr>
            <a:r>
              <a:rPr lang="en-US" altLang="en-US" sz="3200" b="1" dirty="0"/>
              <a:t>Important </a:t>
            </a:r>
            <a:r>
              <a:rPr lang="en-US" altLang="en-US" sz="3200" b="1" dirty="0">
                <a:solidFill>
                  <a:srgbClr val="FF0000"/>
                </a:solidFill>
              </a:rPr>
              <a:t>Considerations</a:t>
            </a:r>
            <a:r>
              <a:rPr lang="en-US" altLang="en-US" sz="3200" b="1" dirty="0"/>
              <a:t> </a:t>
            </a:r>
          </a:p>
        </p:txBody>
      </p:sp>
      <p:sp>
        <p:nvSpPr>
          <p:cNvPr id="3" name="Content Placeholder 2">
            <a:extLst>
              <a:ext uri="{FF2B5EF4-FFF2-40B4-BE49-F238E27FC236}">
                <a16:creationId xmlns:a16="http://schemas.microsoft.com/office/drawing/2014/main" id="{90FF6998-3A78-49C6-A762-3D8592FFBED7}"/>
              </a:ext>
            </a:extLst>
          </p:cNvPr>
          <p:cNvSpPr>
            <a:spLocks noGrp="1"/>
          </p:cNvSpPr>
          <p:nvPr>
            <p:ph idx="1"/>
          </p:nvPr>
        </p:nvSpPr>
        <p:spPr>
          <a:xfrm>
            <a:off x="3600450" y="731838"/>
            <a:ext cx="4868863" cy="5257800"/>
          </a:xfrm>
        </p:spPr>
        <p:txBody>
          <a:bodyPr>
            <a:normAutofit fontScale="92500" lnSpcReduction="10000"/>
          </a:bodyPr>
          <a:lstStyle/>
          <a:p>
            <a:pPr>
              <a:defRPr/>
            </a:pPr>
            <a:r>
              <a:rPr lang="en-US" dirty="0"/>
              <a:t>“The OSH Act and the PPE standards at 1910.132 and 1926.96 make the </a:t>
            </a:r>
            <a:r>
              <a:rPr lang="en-US" b="1" u="sng" dirty="0"/>
              <a:t>employer</a:t>
            </a:r>
            <a:r>
              <a:rPr lang="en-US" dirty="0"/>
              <a:t>, not the employee, responsible for the care and maintenance of PPE.”</a:t>
            </a:r>
          </a:p>
          <a:p>
            <a:pPr marL="0" indent="0">
              <a:buFont typeface="Arial" panose="020B0604020202020204" pitchFamily="34" charset="0"/>
              <a:buNone/>
              <a:defRPr/>
            </a:pPr>
            <a:endParaRPr lang="en-US" dirty="0"/>
          </a:p>
          <a:p>
            <a:pPr>
              <a:defRPr/>
            </a:pPr>
            <a:r>
              <a:rPr lang="en-US" altLang="en-US" dirty="0"/>
              <a:t>“If </a:t>
            </a:r>
            <a:r>
              <a:rPr lang="en-US" altLang="en-US" b="1" u="sng" dirty="0"/>
              <a:t>employers</a:t>
            </a:r>
            <a:r>
              <a:rPr lang="en-US" altLang="en-US" dirty="0"/>
              <a:t> rely on home laundering of the clothing, they must train their employees in proper laundering procedures and techniques, and </a:t>
            </a:r>
            <a:r>
              <a:rPr lang="en-US" altLang="en-US" b="1" u="sng" dirty="0"/>
              <a:t>employers</a:t>
            </a:r>
            <a:r>
              <a:rPr lang="en-US" altLang="en-US" b="1" dirty="0"/>
              <a:t> </a:t>
            </a:r>
            <a:r>
              <a:rPr lang="en-US" altLang="en-US" dirty="0"/>
              <a:t>must inspect the clothing on a regular basis to ensure that it is not in need of repair or replacement.”  </a:t>
            </a:r>
          </a:p>
          <a:p>
            <a:pPr marL="0" indent="0">
              <a:buFont typeface="Arial" panose="020B0604020202020204" pitchFamily="34" charset="0"/>
              <a:buNone/>
              <a:defRPr/>
            </a:pPr>
            <a:endParaRPr lang="en-US" altLang="en-US" dirty="0"/>
          </a:p>
          <a:p>
            <a:pPr>
              <a:defRPr/>
            </a:pPr>
            <a:r>
              <a:rPr lang="en-US" altLang="en-US" dirty="0"/>
              <a:t>“The Agency is not prohibiting home laundering of FR and arc-rated clothing.  However, to comply with 1910.132 or 1926.95, </a:t>
            </a:r>
            <a:r>
              <a:rPr lang="en-US" altLang="en-US" b="1" u="sng" dirty="0"/>
              <a:t>employers</a:t>
            </a:r>
            <a:r>
              <a:rPr lang="en-US" altLang="en-US" dirty="0"/>
              <a:t> cannot simply instruct employees to follow manufacturers’ instructions.”</a:t>
            </a:r>
          </a:p>
          <a:p>
            <a:pPr>
              <a:defRPr/>
            </a:pPr>
            <a:endParaRPr lang="en-US" altLang="en-US" sz="1800" b="1" dirty="0">
              <a:solidFill>
                <a:srgbClr val="595959"/>
              </a:solidFill>
              <a:latin typeface="Avenir 65 Medium" pitchFamily="124" charset="0"/>
            </a:endParaRPr>
          </a:p>
          <a:p>
            <a:pPr>
              <a:defRPr/>
            </a:pPr>
            <a:endParaRPr lang="en-US" sz="1800" dirty="0"/>
          </a:p>
          <a:p>
            <a:pPr marL="0" indent="0">
              <a:buFont typeface="Arial" panose="020B0604020202020204" pitchFamily="34" charset="0"/>
              <a:buNone/>
              <a:defRPr/>
            </a:pPr>
            <a:endParaRPr lang="en-US" sz="1800" dirty="0"/>
          </a:p>
          <a:p>
            <a:pPr marL="0" indent="0">
              <a:buFont typeface="Arial" panose="020B0604020202020204" pitchFamily="34" charset="0"/>
              <a:buNone/>
              <a:defRPr/>
            </a:pPr>
            <a:endParaRPr lang="en-US" dirty="0"/>
          </a:p>
        </p:txBody>
      </p:sp>
      <p:sp>
        <p:nvSpPr>
          <p:cNvPr id="80900" name="Text Placeholder 1">
            <a:extLst>
              <a:ext uri="{FF2B5EF4-FFF2-40B4-BE49-F238E27FC236}">
                <a16:creationId xmlns:a16="http://schemas.microsoft.com/office/drawing/2014/main" id="{6E465293-0BE5-4936-8073-3C35D0526E2B}"/>
              </a:ext>
            </a:extLst>
          </p:cNvPr>
          <p:cNvSpPr>
            <a:spLocks noGrp="1"/>
          </p:cNvSpPr>
          <p:nvPr>
            <p:ph type="body" sz="half" idx="2"/>
          </p:nvPr>
        </p:nvSpPr>
        <p:spPr>
          <a:xfrm>
            <a:off x="342900" y="2925763"/>
            <a:ext cx="2400300" cy="3379787"/>
          </a:xfrm>
        </p:spPr>
        <p:txBody>
          <a:bodyPr/>
          <a:lstStyle/>
          <a:p>
            <a:endParaRPr lang="en-US" altLang="en-US"/>
          </a:p>
        </p:txBody>
      </p:sp>
      <p:sp>
        <p:nvSpPr>
          <p:cNvPr id="8" name="Footer Placeholder 4">
            <a:extLst>
              <a:ext uri="{FF2B5EF4-FFF2-40B4-BE49-F238E27FC236}">
                <a16:creationId xmlns:a16="http://schemas.microsoft.com/office/drawing/2014/main" id="{978479A7-3FC8-4A31-B047-1171BC86E939}"/>
              </a:ext>
            </a:extLst>
          </p:cNvPr>
          <p:cNvSpPr>
            <a:spLocks noGrp="1"/>
          </p:cNvSpPr>
          <p:nvPr>
            <p:ph type="ftr" sz="quarter" idx="11"/>
          </p:nvPr>
        </p:nvSpPr>
        <p:spPr>
          <a:xfrm>
            <a:off x="3495675" y="6276975"/>
            <a:ext cx="5348288" cy="365125"/>
          </a:xfrm>
        </p:spPr>
        <p:txBody>
          <a:bodyPr/>
          <a:lstStyle/>
          <a:p>
            <a:pPr>
              <a:defRPr/>
            </a:pPr>
            <a:r>
              <a:rPr lang="en-US" sz="800" dirty="0"/>
              <a:t>Federal Register / Vol. 79, No. 70 / Friday, April 11, 2014 / Rules and Regulations (Page 184 - 187)</a:t>
            </a:r>
          </a:p>
        </p:txBody>
      </p:sp>
      <p:pic>
        <p:nvPicPr>
          <p:cNvPr id="11" name="Picture 2">
            <a:extLst>
              <a:ext uri="{FF2B5EF4-FFF2-40B4-BE49-F238E27FC236}">
                <a16:creationId xmlns:a16="http://schemas.microsoft.com/office/drawing/2014/main" id="{84D56BE3-6DCC-4C20-9643-67E35AF44938}"/>
              </a:ext>
            </a:extLst>
          </p:cNvPr>
          <p:cNvPicPr>
            <a:picLocks noChangeAspect="1" noChangeArrowheads="1"/>
          </p:cNvPicPr>
          <p:nvPr/>
        </p:nvPicPr>
        <p:blipFill rotWithShape="1">
          <a:blip r:embed="rId3"/>
          <a:srcRect l="41682" t="19380" r="29159" b="15948"/>
          <a:stretch/>
        </p:blipFill>
        <p:spPr bwMode="auto">
          <a:xfrm>
            <a:off x="316579" y="2970370"/>
            <a:ext cx="2452939" cy="30587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0903" name="Picture 11">
            <a:extLst>
              <a:ext uri="{FF2B5EF4-FFF2-40B4-BE49-F238E27FC236}">
                <a16:creationId xmlns:a16="http://schemas.microsoft.com/office/drawing/2014/main" id="{5EE7C229-C065-45ED-8025-425F1CBD47A4}"/>
              </a:ext>
            </a:extLst>
          </p:cNvPr>
          <p:cNvPicPr>
            <a:picLocks noChangeAspect="1"/>
          </p:cNvPicPr>
          <p:nvPr/>
        </p:nvPicPr>
        <p:blipFill>
          <a:blip r:embed="rId4">
            <a:extLst>
              <a:ext uri="{28A0092B-C50C-407E-A947-70E740481C1C}">
                <a14:useLocalDpi xmlns:a14="http://schemas.microsoft.com/office/drawing/2010/main" val="0"/>
              </a:ext>
            </a:extLst>
          </a:blip>
          <a:srcRect t="20596" b="20895"/>
          <a:stretch>
            <a:fillRect/>
          </a:stretch>
        </p:blipFill>
        <p:spPr bwMode="auto">
          <a:xfrm>
            <a:off x="1566863" y="3360738"/>
            <a:ext cx="9017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4A00BEE-8F15-4F0B-BE56-27C1472FA2B9}"/>
              </a:ext>
            </a:extLst>
          </p:cNvPr>
          <p:cNvSpPr>
            <a:spLocks noGrp="1"/>
          </p:cNvSpPr>
          <p:nvPr>
            <p:ph type="title"/>
          </p:nvPr>
        </p:nvSpPr>
        <p:spPr>
          <a:xfrm>
            <a:off x="342900" y="593725"/>
            <a:ext cx="2400300" cy="1414463"/>
          </a:xfrm>
        </p:spPr>
        <p:txBody>
          <a:bodyPr>
            <a:normAutofit fontScale="90000"/>
          </a:bodyPr>
          <a:lstStyle/>
          <a:p>
            <a:pPr eaLnBrk="1" fontAlgn="auto" hangingPunct="1">
              <a:spcAft>
                <a:spcPts val="0"/>
              </a:spcAft>
              <a:defRPr/>
            </a:pPr>
            <a:r>
              <a:rPr lang="en-US" altLang="en-US" b="1" dirty="0">
                <a:ea typeface="MS PGothic" panose="020B0600070205080204" pitchFamily="34" charset="-128"/>
              </a:rPr>
              <a:t>Before You Home </a:t>
            </a:r>
            <a:r>
              <a:rPr lang="en-US" altLang="en-US" b="1" dirty="0">
                <a:solidFill>
                  <a:srgbClr val="FF0000"/>
                </a:solidFill>
                <a:ea typeface="MS PGothic" panose="020B0600070205080204" pitchFamily="34" charset="-128"/>
              </a:rPr>
              <a:t>Launder…</a:t>
            </a:r>
            <a:endParaRPr lang="en-US" altLang="en-US" b="1" dirty="0">
              <a:solidFill>
                <a:srgbClr val="FF0000"/>
              </a:solidFill>
              <a:cs typeface="Arial" panose="020B0604020202020204" pitchFamily="34" charset="0"/>
            </a:endParaRPr>
          </a:p>
        </p:txBody>
      </p:sp>
      <p:sp>
        <p:nvSpPr>
          <p:cNvPr id="2" name="Text Placeholder 1">
            <a:extLst>
              <a:ext uri="{FF2B5EF4-FFF2-40B4-BE49-F238E27FC236}">
                <a16:creationId xmlns:a16="http://schemas.microsoft.com/office/drawing/2014/main" id="{17AC49C9-E43C-463A-9B62-7BE4CDB864BC}"/>
              </a:ext>
            </a:extLst>
          </p:cNvPr>
          <p:cNvSpPr>
            <a:spLocks noGrp="1"/>
          </p:cNvSpPr>
          <p:nvPr>
            <p:ph type="body" sz="half" idx="2"/>
          </p:nvPr>
        </p:nvSpPr>
        <p:spPr>
          <a:xfrm>
            <a:off x="336550" y="2238375"/>
            <a:ext cx="2400300" cy="4329113"/>
          </a:xfrm>
        </p:spPr>
        <p:txBody>
          <a:bodyPr rtlCol="0">
            <a:normAutofit fontScale="92500" lnSpcReduction="20000"/>
          </a:bodyPr>
          <a:lstStyle/>
          <a:p>
            <a:pPr eaLnBrk="1" fontAlgn="auto" hangingPunct="1">
              <a:spcAft>
                <a:spcPts val="0"/>
              </a:spcAft>
              <a:defRPr/>
            </a:pPr>
            <a:r>
              <a:rPr lang="en-US" sz="2000" b="1" i="1" u="sng" dirty="0">
                <a:solidFill>
                  <a:srgbClr val="002060"/>
                </a:solidFill>
              </a:rPr>
              <a:t>Do not use</a:t>
            </a:r>
            <a:r>
              <a:rPr lang="en-US" sz="2000" b="1" dirty="0">
                <a:solidFill>
                  <a:srgbClr val="002060"/>
                </a:solidFill>
              </a:rPr>
              <a:t>:</a:t>
            </a:r>
          </a:p>
          <a:p>
            <a:pPr marL="285750" indent="-285750" eaLnBrk="1" fontAlgn="auto" hangingPunct="1">
              <a:spcAft>
                <a:spcPts val="0"/>
              </a:spcAft>
              <a:buFont typeface="Arial" panose="020B0604020202020204" pitchFamily="34" charset="0"/>
              <a:buChar char="•"/>
              <a:defRPr/>
            </a:pPr>
            <a:r>
              <a:rPr lang="en-US" sz="2200" dirty="0">
                <a:solidFill>
                  <a:srgbClr val="002060"/>
                </a:solidFill>
              </a:rPr>
              <a:t>chlorine bleach</a:t>
            </a:r>
          </a:p>
          <a:p>
            <a:pPr marL="285750" indent="-285750" eaLnBrk="1" fontAlgn="auto" hangingPunct="1">
              <a:spcAft>
                <a:spcPts val="0"/>
              </a:spcAft>
              <a:buFont typeface="Arial" panose="020B0604020202020204" pitchFamily="34" charset="0"/>
              <a:buChar char="•"/>
              <a:defRPr/>
            </a:pPr>
            <a:r>
              <a:rPr lang="en-US" sz="2200" dirty="0">
                <a:solidFill>
                  <a:srgbClr val="002060"/>
                </a:solidFill>
              </a:rPr>
              <a:t>hydrogen peroxide</a:t>
            </a:r>
          </a:p>
          <a:p>
            <a:pPr marL="285750" indent="-285750" eaLnBrk="1" fontAlgn="auto" hangingPunct="1">
              <a:spcAft>
                <a:spcPts val="0"/>
              </a:spcAft>
              <a:buFont typeface="Arial" panose="020B0604020202020204" pitchFamily="34" charset="0"/>
              <a:buChar char="•"/>
              <a:defRPr/>
            </a:pPr>
            <a:r>
              <a:rPr lang="en-US" sz="2200" dirty="0">
                <a:solidFill>
                  <a:srgbClr val="002060"/>
                </a:solidFill>
              </a:rPr>
              <a:t>starch</a:t>
            </a:r>
          </a:p>
          <a:p>
            <a:pPr marL="285750" indent="-285750" eaLnBrk="1" fontAlgn="auto" hangingPunct="1">
              <a:spcAft>
                <a:spcPts val="0"/>
              </a:spcAft>
              <a:buFont typeface="Arial" panose="020B0604020202020204" pitchFamily="34" charset="0"/>
              <a:buChar char="•"/>
              <a:defRPr/>
            </a:pPr>
            <a:r>
              <a:rPr lang="en-US" sz="2200" dirty="0">
                <a:solidFill>
                  <a:srgbClr val="002060"/>
                </a:solidFill>
              </a:rPr>
              <a:t>fabric softeners</a:t>
            </a:r>
          </a:p>
          <a:p>
            <a:pPr marL="285750" indent="-285750" eaLnBrk="1" fontAlgn="auto" hangingPunct="1">
              <a:spcAft>
                <a:spcPts val="0"/>
              </a:spcAft>
              <a:buFont typeface="Arial" panose="020B0604020202020204" pitchFamily="34" charset="0"/>
              <a:buChar char="•"/>
              <a:defRPr/>
            </a:pPr>
            <a:r>
              <a:rPr lang="en-US" sz="2200" dirty="0">
                <a:solidFill>
                  <a:srgbClr val="002060"/>
                </a:solidFill>
              </a:rPr>
              <a:t>pretreatment products </a:t>
            </a:r>
          </a:p>
          <a:p>
            <a:pPr eaLnBrk="1" fontAlgn="auto" hangingPunct="1">
              <a:spcAft>
                <a:spcPts val="0"/>
              </a:spcAft>
              <a:defRPr/>
            </a:pPr>
            <a:endParaRPr lang="en-US" sz="2000" dirty="0">
              <a:solidFill>
                <a:srgbClr val="002060"/>
              </a:solidFill>
            </a:endParaRPr>
          </a:p>
          <a:p>
            <a:pPr eaLnBrk="1" fontAlgn="auto" hangingPunct="1">
              <a:spcAft>
                <a:spcPts val="0"/>
              </a:spcAft>
              <a:defRPr/>
            </a:pPr>
            <a:r>
              <a:rPr lang="en-US" sz="2000" dirty="0">
                <a:solidFill>
                  <a:srgbClr val="002060"/>
                </a:solidFill>
              </a:rPr>
              <a:t>Use </a:t>
            </a:r>
            <a:r>
              <a:rPr lang="en-US" sz="2000" b="1" i="1" u="sng" dirty="0">
                <a:solidFill>
                  <a:srgbClr val="002060"/>
                </a:solidFill>
              </a:rPr>
              <a:t>soft water</a:t>
            </a:r>
            <a:r>
              <a:rPr lang="en-US" sz="2000" b="1" dirty="0">
                <a:solidFill>
                  <a:srgbClr val="002060"/>
                </a:solidFill>
              </a:rPr>
              <a:t> </a:t>
            </a:r>
          </a:p>
          <a:p>
            <a:pPr eaLnBrk="1" fontAlgn="auto" hangingPunct="1">
              <a:spcAft>
                <a:spcPts val="0"/>
              </a:spcAft>
              <a:defRPr/>
            </a:pPr>
            <a:endParaRPr lang="en-US" sz="2000" dirty="0">
              <a:solidFill>
                <a:srgbClr val="002060"/>
              </a:solidFill>
            </a:endParaRPr>
          </a:p>
          <a:p>
            <a:pPr eaLnBrk="1" fontAlgn="auto" hangingPunct="1">
              <a:spcAft>
                <a:spcPts val="0"/>
              </a:spcAft>
              <a:defRPr/>
            </a:pPr>
            <a:r>
              <a:rPr lang="en-US" sz="2000" dirty="0">
                <a:solidFill>
                  <a:srgbClr val="002060"/>
                </a:solidFill>
              </a:rPr>
              <a:t>Launder home and arc rated garments </a:t>
            </a:r>
            <a:r>
              <a:rPr lang="en-US" sz="2000" b="1" i="1" u="sng" dirty="0">
                <a:solidFill>
                  <a:srgbClr val="002060"/>
                </a:solidFill>
              </a:rPr>
              <a:t>separately</a:t>
            </a:r>
            <a:r>
              <a:rPr lang="en-US" sz="2000" dirty="0">
                <a:solidFill>
                  <a:srgbClr val="002060"/>
                </a:solidFill>
              </a:rPr>
              <a:t>.</a:t>
            </a:r>
          </a:p>
          <a:p>
            <a:pPr eaLnBrk="1" fontAlgn="auto" hangingPunct="1">
              <a:defRPr/>
            </a:pPr>
            <a:endParaRPr lang="en-US" dirty="0"/>
          </a:p>
        </p:txBody>
      </p:sp>
      <p:pic>
        <p:nvPicPr>
          <p:cNvPr id="10" name="Content Placeholder 2">
            <a:extLst>
              <a:ext uri="{FF2B5EF4-FFF2-40B4-BE49-F238E27FC236}">
                <a16:creationId xmlns:a16="http://schemas.microsoft.com/office/drawing/2014/main" id="{451D6737-0E3E-47FA-9E56-8DE67723C0F4}"/>
              </a:ext>
            </a:extLst>
          </p:cNvPr>
          <p:cNvPicPr>
            <a:picLocks noGrp="1" noChangeAspect="1"/>
          </p:cNvPicPr>
          <p:nvPr>
            <p:ph sz="half" idx="4294967295"/>
          </p:nvPr>
        </p:nvPicPr>
        <p:blipFill>
          <a:blip r:embed="rId2"/>
          <a:stretch>
            <a:fillRect/>
          </a:stretch>
        </p:blipFill>
        <p:spPr>
          <a:xfrm>
            <a:off x="4597400" y="4310063"/>
            <a:ext cx="3382963" cy="2257425"/>
          </a:xfrm>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9751B97-1A51-4F2B-83A5-705C83CEBC7B}"/>
              </a:ext>
            </a:extLst>
          </p:cNvPr>
          <p:cNvPicPr>
            <a:picLocks noChangeAspect="1"/>
          </p:cNvPicPr>
          <p:nvPr/>
        </p:nvPicPr>
        <p:blipFill>
          <a:blip r:embed="rId3"/>
          <a:stretch>
            <a:fillRect/>
          </a:stretch>
        </p:blipFill>
        <p:spPr>
          <a:xfrm>
            <a:off x="4587875" y="661988"/>
            <a:ext cx="3392488" cy="33956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14C031E1-D267-47CC-8D56-5521F9AEE529}"/>
              </a:ext>
            </a:extLst>
          </p:cNvPr>
          <p:cNvSpPr>
            <a:spLocks noGrp="1"/>
          </p:cNvSpPr>
          <p:nvPr>
            <p:ph type="title"/>
          </p:nvPr>
        </p:nvSpPr>
        <p:spPr>
          <a:xfrm>
            <a:off x="169863" y="344488"/>
            <a:ext cx="2794000" cy="2286000"/>
          </a:xfrm>
        </p:spPr>
        <p:txBody>
          <a:bodyPr/>
          <a:lstStyle/>
          <a:p>
            <a:pPr eaLnBrk="1" hangingPunct="1">
              <a:defRPr/>
            </a:pPr>
            <a:r>
              <a:rPr lang="en-US" altLang="en-US" b="1" dirty="0"/>
              <a:t>Conclusions &amp; </a:t>
            </a:r>
            <a:r>
              <a:rPr lang="en-US" altLang="en-US" b="1" dirty="0">
                <a:solidFill>
                  <a:srgbClr val="FF0000"/>
                </a:solidFill>
              </a:rPr>
              <a:t>Next Steps</a:t>
            </a:r>
          </a:p>
        </p:txBody>
      </p:sp>
      <p:sp>
        <p:nvSpPr>
          <p:cNvPr id="88067" name="Content Placeholder 2">
            <a:extLst>
              <a:ext uri="{FF2B5EF4-FFF2-40B4-BE49-F238E27FC236}">
                <a16:creationId xmlns:a16="http://schemas.microsoft.com/office/drawing/2014/main" id="{5CC87B99-CD88-4B2C-B624-365C59AAAFA8}"/>
              </a:ext>
            </a:extLst>
          </p:cNvPr>
          <p:cNvSpPr>
            <a:spLocks noGrp="1"/>
          </p:cNvSpPr>
          <p:nvPr>
            <p:ph idx="1"/>
          </p:nvPr>
        </p:nvSpPr>
        <p:spPr>
          <a:xfrm>
            <a:off x="3600450" y="731838"/>
            <a:ext cx="4868863" cy="5257800"/>
          </a:xfrm>
        </p:spPr>
        <p:txBody>
          <a:bodyPr/>
          <a:lstStyle/>
          <a:p>
            <a:pPr eaLnBrk="1" hangingPunct="1"/>
            <a:endParaRPr lang="en-US" altLang="en-US"/>
          </a:p>
          <a:p>
            <a:pPr eaLnBrk="1" hangingPunct="1"/>
            <a:endParaRPr lang="en-US" altLang="en-US"/>
          </a:p>
          <a:p>
            <a:pPr eaLnBrk="1" hangingPunct="1"/>
            <a:endParaRPr lang="en-US" altLang="en-US"/>
          </a:p>
        </p:txBody>
      </p:sp>
      <p:sp>
        <p:nvSpPr>
          <p:cNvPr id="88068" name="Text Placeholder 1">
            <a:extLst>
              <a:ext uri="{FF2B5EF4-FFF2-40B4-BE49-F238E27FC236}">
                <a16:creationId xmlns:a16="http://schemas.microsoft.com/office/drawing/2014/main" id="{E9A815B4-C315-4A4E-91D6-2041F63AE27C}"/>
              </a:ext>
            </a:extLst>
          </p:cNvPr>
          <p:cNvSpPr>
            <a:spLocks noGrp="1"/>
          </p:cNvSpPr>
          <p:nvPr>
            <p:ph type="body" sz="half" idx="2"/>
          </p:nvPr>
        </p:nvSpPr>
        <p:spPr>
          <a:xfrm>
            <a:off x="342900" y="2925763"/>
            <a:ext cx="2400300" cy="3379787"/>
          </a:xfrm>
        </p:spPr>
        <p:txBody>
          <a:bodyPr/>
          <a:lstStyle/>
          <a:p>
            <a:pPr eaLnBrk="1" hangingPunct="1"/>
            <a:r>
              <a:rPr lang="en-US" altLang="en-US" dirty="0">
                <a:solidFill>
                  <a:srgbClr val="002060"/>
                </a:solidFill>
              </a:rPr>
              <a:t>Set a meeting with your leadership</a:t>
            </a:r>
          </a:p>
          <a:p>
            <a:pPr eaLnBrk="1" hangingPunct="1"/>
            <a:r>
              <a:rPr lang="en-US" altLang="en-US" dirty="0">
                <a:solidFill>
                  <a:srgbClr val="002060"/>
                </a:solidFill>
              </a:rPr>
              <a:t>Present/Discuss changes</a:t>
            </a:r>
          </a:p>
          <a:p>
            <a:pPr eaLnBrk="1" hangingPunct="1"/>
            <a:r>
              <a:rPr lang="en-US" altLang="en-US" dirty="0">
                <a:solidFill>
                  <a:srgbClr val="002060"/>
                </a:solidFill>
              </a:rPr>
              <a:t>Take action</a:t>
            </a:r>
          </a:p>
          <a:p>
            <a:pPr eaLnBrk="1" hangingPunct="1"/>
            <a:r>
              <a:rPr lang="en-US" altLang="en-US" dirty="0">
                <a:solidFill>
                  <a:srgbClr val="002060"/>
                </a:solidFill>
              </a:rPr>
              <a:t>Make improvements</a:t>
            </a:r>
          </a:p>
          <a:p>
            <a:pPr eaLnBrk="1" hangingPunct="1"/>
            <a:r>
              <a:rPr lang="en-US" altLang="en-US" dirty="0">
                <a:solidFill>
                  <a:srgbClr val="002060"/>
                </a:solidFill>
              </a:rPr>
              <a:t>Train &amp; re-train</a:t>
            </a:r>
          </a:p>
          <a:p>
            <a:r>
              <a:rPr lang="en-US" altLang="en-US" dirty="0">
                <a:solidFill>
                  <a:srgbClr val="002060"/>
                </a:solidFill>
              </a:rPr>
              <a:t>Revisit Electrical Safety with every NFPA 70E Revision</a:t>
            </a:r>
          </a:p>
          <a:p>
            <a:r>
              <a:rPr lang="en-US" altLang="en-US" dirty="0">
                <a:solidFill>
                  <a:srgbClr val="002060"/>
                </a:solidFill>
                <a:highlight>
                  <a:srgbClr val="FFFF00"/>
                </a:highlight>
              </a:rPr>
              <a:t>BLACKSTONE Drawing!!</a:t>
            </a:r>
          </a:p>
        </p:txBody>
      </p:sp>
      <p:pic>
        <p:nvPicPr>
          <p:cNvPr id="4" name="Picture 3" descr="C:\Users\c1034153\AppData\Local\Microsoft\Windows\Temporary Internet Files\Content.IE5\CE21IO5K\MP900442488[1].jpg">
            <a:extLst>
              <a:ext uri="{FF2B5EF4-FFF2-40B4-BE49-F238E27FC236}">
                <a16:creationId xmlns:a16="http://schemas.microsoft.com/office/drawing/2014/main" id="{AE2C04B5-8E79-4034-8439-518DFEA38D4F}"/>
              </a:ext>
            </a:extLst>
          </p:cNvPr>
          <p:cNvPicPr>
            <a:picLocks noChangeAspect="1" noChangeArrowheads="1"/>
          </p:cNvPicPr>
          <p:nvPr/>
        </p:nvPicPr>
        <p:blipFill>
          <a:blip r:embed="rId3"/>
          <a:srcRect/>
          <a:stretch>
            <a:fillRect/>
          </a:stretch>
        </p:blipFill>
        <p:spPr bwMode="auto">
          <a:xfrm rot="363825">
            <a:off x="3667635" y="329708"/>
            <a:ext cx="2907979" cy="2654438"/>
          </a:xfrm>
          <a:prstGeom prst="rect">
            <a:avLst/>
          </a:prstGeom>
          <a:ln>
            <a:noFill/>
          </a:ln>
          <a:effectLst>
            <a:outerShdw blurRad="292100" dist="139700" dir="2700000" algn="tl" rotWithShape="0">
              <a:srgbClr val="333333">
                <a:alpha val="65000"/>
              </a:srgbClr>
            </a:outerShdw>
          </a:effectLst>
        </p:spPr>
      </p:pic>
      <p:pic>
        <p:nvPicPr>
          <p:cNvPr id="2" name="Picture 1" descr="22&quot; On The Go Griddle w/Hood - Blackstone Products">
            <a:extLst>
              <a:ext uri="{FF2B5EF4-FFF2-40B4-BE49-F238E27FC236}">
                <a16:creationId xmlns:a16="http://schemas.microsoft.com/office/drawing/2014/main" id="{23E9CCE1-F152-628D-CEC9-529F9A495E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5832" y="3977298"/>
            <a:ext cx="2969702" cy="2560637"/>
          </a:xfrm>
          <a:prstGeom prst="rect">
            <a:avLst/>
          </a:prstGeom>
          <a:noFill/>
        </p:spPr>
      </p:pic>
    </p:spTree>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C363DF5-116C-46B4-B98A-8EC03D88F795}"/>
              </a:ext>
            </a:extLst>
          </p:cNvPr>
          <p:cNvSpPr>
            <a:spLocks noGrp="1"/>
          </p:cNvSpPr>
          <p:nvPr>
            <p:ph type="title"/>
          </p:nvPr>
        </p:nvSpPr>
        <p:spPr>
          <a:xfrm>
            <a:off x="3731078" y="634946"/>
            <a:ext cx="4931229" cy="1450757"/>
          </a:xfrm>
        </p:spPr>
        <p:txBody>
          <a:bodyPr vert="horz" lIns="91440" tIns="45720" rIns="91440" bIns="45720" rtlCol="0" anchor="b">
            <a:normAutofit/>
          </a:bodyPr>
          <a:lstStyle/>
          <a:p>
            <a:pPr eaLnBrk="1" hangingPunct="1">
              <a:defRPr/>
            </a:pPr>
            <a:r>
              <a:rPr lang="en-US" sz="4800">
                <a:solidFill>
                  <a:schemeClr val="tx1">
                    <a:lumMod val="75000"/>
                    <a:lumOff val="25000"/>
                  </a:schemeClr>
                </a:solidFill>
              </a:rPr>
              <a:t>Thank You!</a:t>
            </a:r>
          </a:p>
        </p:txBody>
      </p:sp>
      <p:pic>
        <p:nvPicPr>
          <p:cNvPr id="2" name="Picture 1">
            <a:extLst>
              <a:ext uri="{FF2B5EF4-FFF2-40B4-BE49-F238E27FC236}">
                <a16:creationId xmlns:a16="http://schemas.microsoft.com/office/drawing/2014/main" id="{7A44A922-F689-1AD8-BD9D-37772E5E2958}"/>
              </a:ext>
            </a:extLst>
          </p:cNvPr>
          <p:cNvPicPr>
            <a:picLocks noChangeAspect="1"/>
          </p:cNvPicPr>
          <p:nvPr/>
        </p:nvPicPr>
        <p:blipFill>
          <a:blip r:embed="rId3"/>
          <a:stretch>
            <a:fillRect/>
          </a:stretch>
        </p:blipFill>
        <p:spPr>
          <a:xfrm>
            <a:off x="475499" y="1679314"/>
            <a:ext cx="3000986" cy="3235939"/>
          </a:xfrm>
          <a:prstGeom prst="rect">
            <a:avLst/>
          </a:prstGeom>
        </p:spPr>
      </p:pic>
      <p:cxnSp>
        <p:nvCxnSpPr>
          <p:cNvPr id="34" name="Straight Connector 33">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1">
            <a:extLst>
              <a:ext uri="{FF2B5EF4-FFF2-40B4-BE49-F238E27FC236}">
                <a16:creationId xmlns:a16="http://schemas.microsoft.com/office/drawing/2014/main" id="{C08496F6-8EF6-4825-A95A-F092FF4204CD}"/>
              </a:ext>
            </a:extLst>
          </p:cNvPr>
          <p:cNvSpPr txBox="1">
            <a:spLocks/>
          </p:cNvSpPr>
          <p:nvPr/>
        </p:nvSpPr>
        <p:spPr bwMode="auto">
          <a:xfrm>
            <a:off x="3731076" y="2198914"/>
            <a:ext cx="4931230" cy="3670180"/>
          </a:xfrm>
          <a:prstGeom prst="rect">
            <a:avLst/>
          </a:prstGeom>
        </p:spPr>
        <p:txBody>
          <a:bodyPr vert="horz" lIns="0" tIns="45720" rIns="0" bIns="45720" rtlCol="0">
            <a:normAutofit/>
          </a:bodyPr>
          <a:lstStyle>
            <a:lvl1pPr marL="0" indent="0" algn="l" rtl="0" eaLnBrk="0" fontAlgn="base" hangingPunct="0">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rtl="0" eaLnBrk="0" fontAlgn="base" hangingPunct="0">
              <a:lnSpc>
                <a:spcPct val="90000"/>
              </a:lnSpc>
              <a:spcBef>
                <a:spcPts val="200"/>
              </a:spcBef>
              <a:spcAft>
                <a:spcPts val="400"/>
              </a:spcAft>
              <a:buClr>
                <a:schemeClr val="accent1"/>
              </a:buClr>
              <a:buFont typeface="Calibri" panose="020F0502020204030204" pitchFamily="34" charset="0"/>
              <a:buNone/>
              <a:defRPr sz="1200" kern="1200">
                <a:solidFill>
                  <a:srgbClr val="404040"/>
                </a:solidFill>
                <a:latin typeface="+mn-lt"/>
                <a:ea typeface="+mn-ea"/>
                <a:cs typeface="+mn-cs"/>
              </a:defRPr>
            </a:lvl2pPr>
            <a:lvl3pPr marL="914400" indent="0" algn="l" rtl="0" eaLnBrk="0" fontAlgn="base" hangingPunct="0">
              <a:lnSpc>
                <a:spcPct val="90000"/>
              </a:lnSpc>
              <a:spcBef>
                <a:spcPts val="200"/>
              </a:spcBef>
              <a:spcAft>
                <a:spcPts val="400"/>
              </a:spcAft>
              <a:buClr>
                <a:schemeClr val="accent1"/>
              </a:buClr>
              <a:buFont typeface="Calibri" panose="020F0502020204030204" pitchFamily="34" charset="0"/>
              <a:buNone/>
              <a:defRPr sz="1000" kern="1200">
                <a:solidFill>
                  <a:srgbClr val="404040"/>
                </a:solidFill>
                <a:latin typeface="+mn-lt"/>
                <a:ea typeface="+mn-ea"/>
                <a:cs typeface="+mn-cs"/>
              </a:defRPr>
            </a:lvl3pPr>
            <a:lvl4pPr marL="1371600" indent="0" algn="l" rtl="0" eaLnBrk="0" fontAlgn="base" hangingPunct="0">
              <a:lnSpc>
                <a:spcPct val="90000"/>
              </a:lnSpc>
              <a:spcBef>
                <a:spcPts val="200"/>
              </a:spcBef>
              <a:spcAft>
                <a:spcPts val="400"/>
              </a:spcAft>
              <a:buClr>
                <a:schemeClr val="accent1"/>
              </a:buClr>
              <a:buFont typeface="Calibri" panose="020F0502020204030204" pitchFamily="34" charset="0"/>
              <a:buNone/>
              <a:defRPr sz="900" kern="1200">
                <a:solidFill>
                  <a:srgbClr val="404040"/>
                </a:solidFill>
                <a:latin typeface="+mn-lt"/>
                <a:ea typeface="+mn-ea"/>
                <a:cs typeface="+mn-cs"/>
              </a:defRPr>
            </a:lvl4pPr>
            <a:lvl5pPr marL="1828800" indent="0" algn="l" rtl="0" eaLnBrk="0" fontAlgn="base" hangingPunct="0">
              <a:lnSpc>
                <a:spcPct val="90000"/>
              </a:lnSpc>
              <a:spcBef>
                <a:spcPts val="200"/>
              </a:spcBef>
              <a:spcAft>
                <a:spcPts val="400"/>
              </a:spcAft>
              <a:buClr>
                <a:schemeClr val="accent1"/>
              </a:buClr>
              <a:buFont typeface="Calibri" panose="020F0502020204030204" pitchFamily="34" charset="0"/>
              <a:buNone/>
              <a:defRPr sz="900" kern="1200">
                <a:solidFill>
                  <a:srgbClr val="404040"/>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defTabSz="914400" eaLnBrk="1" fontAlgn="auto" hangingPunct="1">
              <a:spcBef>
                <a:spcPts val="0"/>
              </a:spcBef>
              <a:spcAft>
                <a:spcPts val="0"/>
              </a:spcAft>
              <a:defRPr/>
            </a:pPr>
            <a:r>
              <a:rPr lang="en-US" sz="2000" b="1" dirty="0">
                <a:solidFill>
                  <a:schemeClr val="tx1">
                    <a:lumMod val="75000"/>
                    <a:lumOff val="25000"/>
                  </a:schemeClr>
                </a:solidFill>
              </a:rPr>
              <a:t>Drew Simashkevich</a:t>
            </a:r>
          </a:p>
          <a:p>
            <a:pPr defTabSz="914400" eaLnBrk="1" fontAlgn="auto" hangingPunct="1">
              <a:spcBef>
                <a:spcPts val="0"/>
              </a:spcBef>
              <a:spcAft>
                <a:spcPts val="0"/>
              </a:spcAft>
              <a:defRPr/>
            </a:pPr>
            <a:r>
              <a:rPr lang="en-US" sz="2000" b="1" dirty="0">
                <a:solidFill>
                  <a:schemeClr val="tx1">
                    <a:lumMod val="75000"/>
                    <a:lumOff val="25000"/>
                  </a:schemeClr>
                </a:solidFill>
              </a:rPr>
              <a:t>Regional Manager – Protective Apparel</a:t>
            </a:r>
          </a:p>
          <a:p>
            <a:pPr defTabSz="914400" eaLnBrk="1" fontAlgn="auto" hangingPunct="1">
              <a:spcBef>
                <a:spcPts val="0"/>
              </a:spcBef>
              <a:spcAft>
                <a:spcPts val="0"/>
              </a:spcAft>
              <a:defRPr/>
            </a:pPr>
            <a:endParaRPr lang="en-US" altLang="en-US" sz="2000" b="1" dirty="0">
              <a:solidFill>
                <a:schemeClr val="tx1">
                  <a:lumMod val="75000"/>
                  <a:lumOff val="25000"/>
                </a:schemeClr>
              </a:solidFill>
            </a:endParaRPr>
          </a:p>
          <a:p>
            <a:pPr defTabSz="914400" eaLnBrk="1" fontAlgn="auto" hangingPunct="1">
              <a:spcBef>
                <a:spcPts val="0"/>
              </a:spcBef>
              <a:spcAft>
                <a:spcPts val="0"/>
              </a:spcAft>
              <a:defRPr/>
            </a:pPr>
            <a:r>
              <a:rPr lang="en-US" altLang="en-US" sz="2000" b="1" dirty="0">
                <a:solidFill>
                  <a:schemeClr val="tx1">
                    <a:lumMod val="75000"/>
                    <a:lumOff val="25000"/>
                  </a:schemeClr>
                </a:solidFill>
              </a:rPr>
              <a:t>614-578-3411</a:t>
            </a:r>
          </a:p>
          <a:p>
            <a:pPr defTabSz="914400" eaLnBrk="1" fontAlgn="auto" hangingPunct="1">
              <a:spcBef>
                <a:spcPts val="0"/>
              </a:spcBef>
              <a:spcAft>
                <a:spcPts val="0"/>
              </a:spcAft>
              <a:defRPr/>
            </a:pPr>
            <a:r>
              <a:rPr lang="en-US" altLang="en-US" sz="2000" b="1" dirty="0">
                <a:solidFill>
                  <a:schemeClr val="tx1">
                    <a:lumMod val="75000"/>
                    <a:lumOff val="25000"/>
                  </a:schemeClr>
                </a:solidFill>
              </a:rPr>
              <a:t>SimashkevichD@cintas.com</a:t>
            </a:r>
          </a:p>
        </p:txBody>
      </p:sp>
      <p:sp>
        <p:nvSpPr>
          <p:cNvPr id="36" name="Rectangle 35">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40708E1D-1384-E7A3-6BA2-D0C1122721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5673" y="3820100"/>
            <a:ext cx="1686116" cy="2402954"/>
          </a:xfrm>
          <a:prstGeom prst="rect">
            <a:avLst/>
          </a:prstGeom>
          <a:effectLst>
            <a:outerShdw blurRad="76200" dir="13500000" sy="23000" kx="1200000" algn="br" rotWithShape="0">
              <a:prstClr val="black">
                <a:alpha val="20000"/>
              </a:prstClr>
            </a:outerShdw>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14C1-45F3-44D0-999E-75DEE8E6287A}"/>
              </a:ext>
            </a:extLst>
          </p:cNvPr>
          <p:cNvSpPr>
            <a:spLocks noGrp="1"/>
          </p:cNvSpPr>
          <p:nvPr>
            <p:ph type="title"/>
          </p:nvPr>
        </p:nvSpPr>
        <p:spPr>
          <a:xfrm>
            <a:off x="238125" y="554038"/>
            <a:ext cx="2665413" cy="2120900"/>
          </a:xfrm>
        </p:spPr>
        <p:txBody>
          <a:bodyPr>
            <a:normAutofit fontScale="90000"/>
          </a:bodyPr>
          <a:lstStyle/>
          <a:p>
            <a:pPr>
              <a:defRPr/>
            </a:pPr>
            <a:r>
              <a:rPr lang="en-US" altLang="en-US" b="1" dirty="0"/>
              <a:t>Respecting and Understanding </a:t>
            </a:r>
            <a:br>
              <a:rPr lang="en-US" altLang="en-US" b="1" dirty="0"/>
            </a:br>
            <a:r>
              <a:rPr lang="en-US" altLang="en-US" b="1" dirty="0"/>
              <a:t>the </a:t>
            </a:r>
            <a:br>
              <a:rPr lang="en-US" altLang="en-US" b="1" dirty="0"/>
            </a:br>
            <a:r>
              <a:rPr lang="en-US" altLang="en-US" b="1" dirty="0">
                <a:solidFill>
                  <a:srgbClr val="FF0000"/>
                </a:solidFill>
              </a:rPr>
              <a:t>Hazards</a:t>
            </a:r>
            <a:endParaRPr lang="en-US" dirty="0"/>
          </a:p>
        </p:txBody>
      </p:sp>
      <p:sp>
        <p:nvSpPr>
          <p:cNvPr id="31747" name="Text Placeholder 3">
            <a:extLst>
              <a:ext uri="{FF2B5EF4-FFF2-40B4-BE49-F238E27FC236}">
                <a16:creationId xmlns:a16="http://schemas.microsoft.com/office/drawing/2014/main" id="{D86FE055-6BB0-489D-9D70-CF9BDF4C4D06}"/>
              </a:ext>
            </a:extLst>
          </p:cNvPr>
          <p:cNvSpPr>
            <a:spLocks noGrp="1"/>
          </p:cNvSpPr>
          <p:nvPr>
            <p:ph type="body" sz="half" idx="2"/>
          </p:nvPr>
        </p:nvSpPr>
        <p:spPr>
          <a:xfrm>
            <a:off x="342900" y="3043238"/>
            <a:ext cx="2400300" cy="3744912"/>
          </a:xfrm>
        </p:spPr>
        <p:txBody>
          <a:bodyPr/>
          <a:lstStyle/>
          <a:p>
            <a:pPr eaLnBrk="1" hangingPunct="1">
              <a:spcAft>
                <a:spcPct val="0"/>
              </a:spcAft>
            </a:pPr>
            <a:r>
              <a:rPr lang="en-US" altLang="en-US" sz="1800" b="1" u="sng"/>
              <a:t>Arc Flash Hazard</a:t>
            </a:r>
            <a:r>
              <a:rPr lang="en-US" altLang="en-US" sz="1800"/>
              <a:t>:  </a:t>
            </a:r>
          </a:p>
          <a:p>
            <a:pPr eaLnBrk="1" hangingPunct="1">
              <a:spcAft>
                <a:spcPct val="0"/>
              </a:spcAft>
            </a:pPr>
            <a:r>
              <a:rPr lang="en-US" altLang="en-US" sz="1400">
                <a:solidFill>
                  <a:schemeClr val="tx1"/>
                </a:solidFill>
              </a:rPr>
              <a:t>A dangerous condition associated with the possible </a:t>
            </a:r>
            <a:r>
              <a:rPr lang="en-US" altLang="en-US" sz="1400" b="1" u="sng">
                <a:solidFill>
                  <a:schemeClr val="tx1"/>
                </a:solidFill>
              </a:rPr>
              <a:t>release</a:t>
            </a:r>
            <a:r>
              <a:rPr lang="en-US" altLang="en-US" sz="1400">
                <a:solidFill>
                  <a:schemeClr val="tx1"/>
                </a:solidFill>
              </a:rPr>
              <a:t> of energy caused by an electric arc.</a:t>
            </a:r>
          </a:p>
          <a:p>
            <a:pPr eaLnBrk="1" hangingPunct="1">
              <a:spcAft>
                <a:spcPct val="0"/>
              </a:spcAft>
            </a:pPr>
            <a:endParaRPr lang="en-US" altLang="en-US" sz="1800"/>
          </a:p>
          <a:p>
            <a:pPr eaLnBrk="1" hangingPunct="1">
              <a:spcAft>
                <a:spcPct val="0"/>
              </a:spcAft>
            </a:pPr>
            <a:r>
              <a:rPr lang="en-US" altLang="en-US" sz="1800" b="1" u="sng"/>
              <a:t>Shock Hazard:</a:t>
            </a:r>
            <a:r>
              <a:rPr lang="en-US" altLang="en-US" sz="1800" b="1"/>
              <a:t>  </a:t>
            </a:r>
          </a:p>
          <a:p>
            <a:pPr eaLnBrk="1" hangingPunct="1">
              <a:spcAft>
                <a:spcPct val="0"/>
              </a:spcAft>
            </a:pPr>
            <a:r>
              <a:rPr lang="en-US" altLang="en-US" sz="1400">
                <a:solidFill>
                  <a:schemeClr val="tx1"/>
                </a:solidFill>
              </a:rPr>
              <a:t>A dangerous condition associated with the possible release of energy caused by </a:t>
            </a:r>
            <a:r>
              <a:rPr lang="en-US" altLang="en-US" sz="1400" b="1" u="sng">
                <a:solidFill>
                  <a:schemeClr val="tx1"/>
                </a:solidFill>
              </a:rPr>
              <a:t>contact</a:t>
            </a:r>
            <a:r>
              <a:rPr lang="en-US" altLang="en-US" sz="1400">
                <a:solidFill>
                  <a:schemeClr val="tx1"/>
                </a:solidFill>
              </a:rPr>
              <a:t> or approach to energized electrical conductors or circuit parts.</a:t>
            </a:r>
          </a:p>
          <a:p>
            <a:endParaRPr lang="en-US" altLang="en-US"/>
          </a:p>
        </p:txBody>
      </p:sp>
      <p:pic>
        <p:nvPicPr>
          <p:cNvPr id="31748" name="Picture 2">
            <a:extLst>
              <a:ext uri="{FF2B5EF4-FFF2-40B4-BE49-F238E27FC236}">
                <a16:creationId xmlns:a16="http://schemas.microsoft.com/office/drawing/2014/main" id="{73104C3B-EB74-4ED0-AE5E-A13D0AF1C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0" y="1168400"/>
            <a:ext cx="43545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2773-EC97-47F6-AE76-23B7F8B5DA6E}"/>
              </a:ext>
            </a:extLst>
          </p:cNvPr>
          <p:cNvSpPr>
            <a:spLocks noGrp="1"/>
          </p:cNvSpPr>
          <p:nvPr>
            <p:ph type="title"/>
          </p:nvPr>
        </p:nvSpPr>
        <p:spPr>
          <a:xfrm>
            <a:off x="238125" y="331788"/>
            <a:ext cx="2665413" cy="2122487"/>
          </a:xfrm>
        </p:spPr>
        <p:txBody>
          <a:bodyPr/>
          <a:lstStyle/>
          <a:p>
            <a:pPr>
              <a:defRPr/>
            </a:pPr>
            <a:r>
              <a:rPr lang="en-US" altLang="en-US" b="1" dirty="0"/>
              <a:t>Not IF, but </a:t>
            </a:r>
            <a:r>
              <a:rPr lang="en-US" altLang="en-US" b="1" dirty="0">
                <a:solidFill>
                  <a:srgbClr val="FF0000"/>
                </a:solidFill>
              </a:rPr>
              <a:t>When</a:t>
            </a:r>
            <a:endParaRPr lang="en-US" dirty="0">
              <a:solidFill>
                <a:srgbClr val="FF0000"/>
              </a:solidFill>
            </a:endParaRPr>
          </a:p>
        </p:txBody>
      </p:sp>
      <p:sp>
        <p:nvSpPr>
          <p:cNvPr id="33795" name="Text Placeholder 3">
            <a:extLst>
              <a:ext uri="{FF2B5EF4-FFF2-40B4-BE49-F238E27FC236}">
                <a16:creationId xmlns:a16="http://schemas.microsoft.com/office/drawing/2014/main" id="{52930949-283A-4B92-9F62-F9ED60425B6C}"/>
              </a:ext>
            </a:extLst>
          </p:cNvPr>
          <p:cNvSpPr>
            <a:spLocks noGrp="1"/>
          </p:cNvSpPr>
          <p:nvPr>
            <p:ph type="body" sz="half" idx="2"/>
          </p:nvPr>
        </p:nvSpPr>
        <p:spPr>
          <a:xfrm>
            <a:off x="342900" y="2727325"/>
            <a:ext cx="2400300" cy="3744913"/>
          </a:xfrm>
        </p:spPr>
        <p:txBody>
          <a:bodyPr/>
          <a:lstStyle/>
          <a:p>
            <a:pPr eaLnBrk="1" hangingPunct="1">
              <a:spcAft>
                <a:spcPct val="0"/>
              </a:spcAft>
            </a:pPr>
            <a:r>
              <a:rPr lang="en-US" altLang="en-US" sz="1800" b="1" u="sng"/>
              <a:t>Statistics:</a:t>
            </a:r>
            <a:r>
              <a:rPr lang="en-US" altLang="en-US" sz="1800"/>
              <a:t>  </a:t>
            </a:r>
          </a:p>
          <a:p>
            <a:pPr eaLnBrk="1" hangingPunct="1">
              <a:spcAft>
                <a:spcPct val="0"/>
              </a:spcAft>
            </a:pPr>
            <a:r>
              <a:rPr lang="en-US" altLang="en-US" sz="2000">
                <a:solidFill>
                  <a:schemeClr val="tx1"/>
                </a:solidFill>
              </a:rPr>
              <a:t>30,000 arc flashes/year (NFPA)</a:t>
            </a:r>
          </a:p>
          <a:p>
            <a:pPr eaLnBrk="1" hangingPunct="1">
              <a:spcAft>
                <a:spcPct val="0"/>
              </a:spcAft>
            </a:pPr>
            <a:r>
              <a:rPr lang="en-US" altLang="en-US" sz="2000">
                <a:solidFill>
                  <a:schemeClr val="tx1"/>
                </a:solidFill>
              </a:rPr>
              <a:t>7,000 result in injury (OSHA)</a:t>
            </a:r>
          </a:p>
          <a:p>
            <a:pPr eaLnBrk="1" hangingPunct="1">
              <a:spcAft>
                <a:spcPct val="0"/>
              </a:spcAft>
            </a:pPr>
            <a:r>
              <a:rPr lang="en-US" altLang="en-US" sz="2000">
                <a:solidFill>
                  <a:schemeClr val="tx1"/>
                </a:solidFill>
              </a:rPr>
              <a:t>2,000 admitted to burn center</a:t>
            </a:r>
          </a:p>
          <a:p>
            <a:pPr eaLnBrk="1" hangingPunct="1">
              <a:spcAft>
                <a:spcPct val="0"/>
              </a:spcAft>
            </a:pPr>
            <a:r>
              <a:rPr lang="en-US" altLang="en-US" sz="2000">
                <a:solidFill>
                  <a:schemeClr val="tx1"/>
                </a:solidFill>
              </a:rPr>
              <a:t>300-400 fatalities annually</a:t>
            </a:r>
            <a:endParaRPr lang="en-US" altLang="en-US" sz="2000"/>
          </a:p>
        </p:txBody>
      </p:sp>
      <p:pic>
        <p:nvPicPr>
          <p:cNvPr id="6" name="Content Placeholder 9">
            <a:extLst>
              <a:ext uri="{FF2B5EF4-FFF2-40B4-BE49-F238E27FC236}">
                <a16:creationId xmlns:a16="http://schemas.microsoft.com/office/drawing/2014/main" id="{C209F27B-E7A6-4F32-90EC-47C207277C27}"/>
              </a:ext>
            </a:extLst>
          </p:cNvPr>
          <p:cNvPicPr>
            <a:picLocks noGrp="1" noChangeAspect="1"/>
          </p:cNvPicPr>
          <p:nvPr>
            <p:ph sz="half" idx="2"/>
          </p:nvPr>
        </p:nvPicPr>
        <p:blipFill rotWithShape="1">
          <a:blip r:embed="rId3"/>
          <a:srcRect l="49150" r="5777" b="8117"/>
          <a:stretch/>
        </p:blipFill>
        <p:spPr>
          <a:xfrm>
            <a:off x="4624388" y="1123950"/>
            <a:ext cx="3578225" cy="4851400"/>
          </a:xfrm>
          <a:effectLst>
            <a:outerShdw blurRad="190500" algn="tl" rotWithShape="0">
              <a:srgbClr val="000000">
                <a:alpha val="7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C563-B56E-4EBB-99D5-D16AADC943A8}"/>
              </a:ext>
            </a:extLst>
          </p:cNvPr>
          <p:cNvSpPr>
            <a:spLocks noGrp="1"/>
          </p:cNvSpPr>
          <p:nvPr>
            <p:ph type="title"/>
          </p:nvPr>
        </p:nvSpPr>
        <p:spPr>
          <a:xfrm>
            <a:off x="238125" y="331788"/>
            <a:ext cx="2665413" cy="2122487"/>
          </a:xfrm>
        </p:spPr>
        <p:txBody>
          <a:bodyPr/>
          <a:lstStyle/>
          <a:p>
            <a:pPr>
              <a:defRPr/>
            </a:pPr>
            <a:r>
              <a:rPr lang="en-US" altLang="en-US" b="1" dirty="0"/>
              <a:t>Why an   </a:t>
            </a:r>
            <a:br>
              <a:rPr lang="en-US" altLang="en-US" b="1" dirty="0"/>
            </a:br>
            <a:r>
              <a:rPr lang="en-US" altLang="en-US" b="1" dirty="0"/>
              <a:t>Arc Flash is</a:t>
            </a:r>
            <a:br>
              <a:rPr lang="en-US" altLang="en-US" b="1" dirty="0"/>
            </a:br>
            <a:r>
              <a:rPr lang="en-US" altLang="en-US" b="1" dirty="0">
                <a:solidFill>
                  <a:srgbClr val="FF0000"/>
                </a:solidFill>
              </a:rPr>
              <a:t>Dangerous</a:t>
            </a:r>
            <a:endParaRPr lang="en-US" dirty="0"/>
          </a:p>
        </p:txBody>
      </p:sp>
      <p:sp>
        <p:nvSpPr>
          <p:cNvPr id="35843" name="Text Placeholder 2">
            <a:extLst>
              <a:ext uri="{FF2B5EF4-FFF2-40B4-BE49-F238E27FC236}">
                <a16:creationId xmlns:a16="http://schemas.microsoft.com/office/drawing/2014/main" id="{9A83DD57-6747-4356-894B-7B8108C7D292}"/>
              </a:ext>
            </a:extLst>
          </p:cNvPr>
          <p:cNvSpPr>
            <a:spLocks noGrp="1"/>
          </p:cNvSpPr>
          <p:nvPr>
            <p:ph type="body" sz="half" idx="2"/>
          </p:nvPr>
        </p:nvSpPr>
        <p:spPr>
          <a:xfrm>
            <a:off x="342900" y="2925763"/>
            <a:ext cx="2400300" cy="3379787"/>
          </a:xfrm>
        </p:spPr>
        <p:txBody>
          <a:bodyPr/>
          <a:lstStyle/>
          <a:p>
            <a:pPr eaLnBrk="1" hangingPunct="1">
              <a:spcAft>
                <a:spcPct val="0"/>
              </a:spcAft>
            </a:pPr>
            <a:r>
              <a:rPr lang="en-US" altLang="en-US" sz="1800" b="1" u="sng" dirty="0">
                <a:solidFill>
                  <a:srgbClr val="002060"/>
                </a:solidFill>
              </a:rPr>
              <a:t>You don’t get just one…you get them ALL!</a:t>
            </a:r>
            <a:endParaRPr lang="en-US" altLang="en-US" sz="1800" dirty="0">
              <a:solidFill>
                <a:srgbClr val="002060"/>
              </a:solidFill>
            </a:endParaRPr>
          </a:p>
          <a:p>
            <a:pPr eaLnBrk="1" hangingPunct="1">
              <a:spcAft>
                <a:spcPct val="0"/>
              </a:spcAft>
            </a:pPr>
            <a:r>
              <a:rPr lang="en-US" altLang="en-US" sz="1600" dirty="0">
                <a:solidFill>
                  <a:schemeClr val="tx1"/>
                </a:solidFill>
              </a:rPr>
              <a:t>Heat</a:t>
            </a:r>
          </a:p>
          <a:p>
            <a:pPr eaLnBrk="1" hangingPunct="1">
              <a:spcAft>
                <a:spcPct val="0"/>
              </a:spcAft>
            </a:pPr>
            <a:r>
              <a:rPr lang="en-US" altLang="en-US" sz="1600" dirty="0">
                <a:solidFill>
                  <a:schemeClr val="tx1"/>
                </a:solidFill>
              </a:rPr>
              <a:t>Molten Metal</a:t>
            </a:r>
          </a:p>
          <a:p>
            <a:pPr eaLnBrk="1" hangingPunct="1">
              <a:spcAft>
                <a:spcPct val="0"/>
              </a:spcAft>
            </a:pPr>
            <a:r>
              <a:rPr lang="en-US" altLang="en-US" sz="1600" dirty="0">
                <a:solidFill>
                  <a:schemeClr val="tx1"/>
                </a:solidFill>
              </a:rPr>
              <a:t>Sound</a:t>
            </a:r>
          </a:p>
          <a:p>
            <a:pPr eaLnBrk="1" hangingPunct="1">
              <a:spcAft>
                <a:spcPct val="0"/>
              </a:spcAft>
            </a:pPr>
            <a:r>
              <a:rPr lang="en-US" altLang="en-US" sz="1600" dirty="0">
                <a:solidFill>
                  <a:schemeClr val="tx1"/>
                </a:solidFill>
              </a:rPr>
              <a:t>Toxic Air</a:t>
            </a:r>
          </a:p>
          <a:p>
            <a:pPr eaLnBrk="1" hangingPunct="1">
              <a:spcAft>
                <a:spcPct val="0"/>
              </a:spcAft>
            </a:pPr>
            <a:r>
              <a:rPr lang="en-US" altLang="en-US" sz="1600" dirty="0">
                <a:solidFill>
                  <a:schemeClr val="tx1"/>
                </a:solidFill>
              </a:rPr>
              <a:t>Pressure</a:t>
            </a:r>
          </a:p>
          <a:p>
            <a:pPr eaLnBrk="1" hangingPunct="1">
              <a:spcAft>
                <a:spcPct val="0"/>
              </a:spcAft>
            </a:pPr>
            <a:r>
              <a:rPr lang="en-US" altLang="en-US" sz="1600" dirty="0">
                <a:solidFill>
                  <a:schemeClr val="tx1"/>
                </a:solidFill>
              </a:rPr>
              <a:t>Shrapnel </a:t>
            </a:r>
          </a:p>
          <a:p>
            <a:pPr eaLnBrk="1" hangingPunct="1">
              <a:spcAft>
                <a:spcPct val="0"/>
              </a:spcAft>
            </a:pPr>
            <a:endParaRPr lang="en-US" altLang="en-US" sz="1600" dirty="0"/>
          </a:p>
          <a:p>
            <a:endParaRPr lang="en-US" altLang="en-US" dirty="0"/>
          </a:p>
        </p:txBody>
      </p:sp>
      <p:pic>
        <p:nvPicPr>
          <p:cNvPr id="35844" name="Content Placeholder 10">
            <a:extLst>
              <a:ext uri="{FF2B5EF4-FFF2-40B4-BE49-F238E27FC236}">
                <a16:creationId xmlns:a16="http://schemas.microsoft.com/office/drawing/2014/main" id="{2B9FCB6F-9750-49FB-AA0D-442DACFAAE1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26665"/>
          <a:stretch>
            <a:fillRect/>
          </a:stretch>
        </p:blipFill>
        <p:spPr>
          <a:xfrm>
            <a:off x="3286125" y="1933575"/>
            <a:ext cx="5613400" cy="286861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0108-0A46-4557-B110-E8854B922251}"/>
              </a:ext>
            </a:extLst>
          </p:cNvPr>
          <p:cNvSpPr>
            <a:spLocks noGrp="1"/>
          </p:cNvSpPr>
          <p:nvPr>
            <p:ph type="title"/>
          </p:nvPr>
        </p:nvSpPr>
        <p:spPr>
          <a:xfrm>
            <a:off x="822325" y="5075238"/>
            <a:ext cx="7586663" cy="822325"/>
          </a:xfrm>
        </p:spPr>
        <p:txBody>
          <a:bodyPr/>
          <a:lstStyle/>
          <a:p>
            <a:pPr>
              <a:defRPr/>
            </a:pPr>
            <a:r>
              <a:rPr lang="en-US" b="1" dirty="0"/>
              <a:t>Yes, Hospitals </a:t>
            </a:r>
            <a:r>
              <a:rPr lang="en-US" b="1" dirty="0">
                <a:solidFill>
                  <a:srgbClr val="FF0000"/>
                </a:solidFill>
              </a:rPr>
              <a:t>Too</a:t>
            </a:r>
          </a:p>
        </p:txBody>
      </p:sp>
      <p:sp>
        <p:nvSpPr>
          <p:cNvPr id="8" name="Picture Placeholder 7">
            <a:extLst>
              <a:ext uri="{FF2B5EF4-FFF2-40B4-BE49-F238E27FC236}">
                <a16:creationId xmlns:a16="http://schemas.microsoft.com/office/drawing/2014/main" id="{F616A8C0-4E6C-4068-BDCE-7D8C4D56B2F3}"/>
              </a:ext>
            </a:extLst>
          </p:cNvPr>
          <p:cNvSpPr>
            <a:spLocks noGrp="1"/>
          </p:cNvSpPr>
          <p:nvPr>
            <p:ph type="pic" idx="1"/>
          </p:nvPr>
        </p:nvSpPr>
        <p:spPr>
          <a:xfrm>
            <a:off x="0" y="0"/>
            <a:ext cx="9144000" cy="4914900"/>
          </a:xfrm>
        </p:spPr>
      </p:sp>
      <p:sp>
        <p:nvSpPr>
          <p:cNvPr id="39940" name="Text Placeholder 8">
            <a:extLst>
              <a:ext uri="{FF2B5EF4-FFF2-40B4-BE49-F238E27FC236}">
                <a16:creationId xmlns:a16="http://schemas.microsoft.com/office/drawing/2014/main" id="{15BD2BD8-582D-4D8E-955B-043BD0BA05F7}"/>
              </a:ext>
            </a:extLst>
          </p:cNvPr>
          <p:cNvSpPr>
            <a:spLocks noGrp="1"/>
          </p:cNvSpPr>
          <p:nvPr>
            <p:ph type="body" sz="half" idx="2"/>
          </p:nvPr>
        </p:nvSpPr>
        <p:spPr>
          <a:xfrm>
            <a:off x="822325" y="5907088"/>
            <a:ext cx="7589838" cy="593725"/>
          </a:xfrm>
        </p:spPr>
        <p:txBody>
          <a:bodyPr/>
          <a:lstStyle/>
          <a:p>
            <a:pPr>
              <a:spcBef>
                <a:spcPct val="0"/>
              </a:spcBef>
            </a:pPr>
            <a:endParaRPr lang="en-US" altLang="en-US"/>
          </a:p>
        </p:txBody>
      </p:sp>
      <p:pic>
        <p:nvPicPr>
          <p:cNvPr id="5" name="Picture 4">
            <a:extLst>
              <a:ext uri="{FF2B5EF4-FFF2-40B4-BE49-F238E27FC236}">
                <a16:creationId xmlns:a16="http://schemas.microsoft.com/office/drawing/2014/main" id="{5680CFFF-46DA-41D8-B693-19A26805E038}"/>
              </a:ext>
            </a:extLst>
          </p:cNvPr>
          <p:cNvPicPr>
            <a:picLocks noChangeAspect="1"/>
          </p:cNvPicPr>
          <p:nvPr/>
        </p:nvPicPr>
        <p:blipFill rotWithShape="1">
          <a:blip r:embed="rId3"/>
          <a:srcRect l="33348" t="17977" r="13379" b="18659"/>
          <a:stretch/>
        </p:blipFill>
        <p:spPr>
          <a:xfrm>
            <a:off x="209550" y="515938"/>
            <a:ext cx="4445000" cy="35242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44069A4-B1D2-4D78-BAC5-B509A32C93C9}"/>
              </a:ext>
            </a:extLst>
          </p:cNvPr>
          <p:cNvPicPr>
            <a:picLocks noChangeAspect="1"/>
          </p:cNvPicPr>
          <p:nvPr/>
        </p:nvPicPr>
        <p:blipFill rotWithShape="1">
          <a:blip r:embed="rId4"/>
          <a:srcRect l="33454" t="52831" r="34910" b="13034"/>
          <a:stretch/>
        </p:blipFill>
        <p:spPr>
          <a:xfrm>
            <a:off x="5197475" y="2276475"/>
            <a:ext cx="3538538" cy="254476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69FFD62-C960-4CDE-9115-0DE71C2802B3}"/>
              </a:ext>
            </a:extLst>
          </p:cNvPr>
          <p:cNvPicPr>
            <a:picLocks noChangeAspect="1"/>
          </p:cNvPicPr>
          <p:nvPr/>
        </p:nvPicPr>
        <p:blipFill rotWithShape="1">
          <a:blip r:embed="rId4"/>
          <a:srcRect l="33454" t="24421" r="34910" b="47057"/>
          <a:stretch/>
        </p:blipFill>
        <p:spPr>
          <a:xfrm>
            <a:off x="5197475" y="57150"/>
            <a:ext cx="3538538" cy="21272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ction Button: Custom 15">
            <a:hlinkClick r:id="" action="ppaction://hlinkshowjump?jump=nextslide" highlightClick="1"/>
            <a:extLst>
              <a:ext uri="{FF2B5EF4-FFF2-40B4-BE49-F238E27FC236}">
                <a16:creationId xmlns:a16="http://schemas.microsoft.com/office/drawing/2014/main" id="{4901C5FA-5BA6-4CA3-9602-5698455F92D6}"/>
              </a:ext>
            </a:extLst>
          </p:cNvPr>
          <p:cNvSpPr/>
          <p:nvPr/>
        </p:nvSpPr>
        <p:spPr>
          <a:xfrm>
            <a:off x="8229600" y="2743200"/>
            <a:ext cx="914400" cy="762000"/>
          </a:xfrm>
          <a:prstGeom prst="actionButtonBlank">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Action Button: Custom 16">
            <a:hlinkClick r:id="" action="ppaction://hlinkshowjump?jump=previousslide" highlightClick="1"/>
            <a:extLst>
              <a:ext uri="{FF2B5EF4-FFF2-40B4-BE49-F238E27FC236}">
                <a16:creationId xmlns:a16="http://schemas.microsoft.com/office/drawing/2014/main" id="{4037D5A9-B3C7-4489-A88C-10768B3AE591}"/>
              </a:ext>
            </a:extLst>
          </p:cNvPr>
          <p:cNvSpPr/>
          <p:nvPr/>
        </p:nvSpPr>
        <p:spPr>
          <a:xfrm>
            <a:off x="0" y="2767013"/>
            <a:ext cx="914400" cy="762000"/>
          </a:xfrm>
          <a:prstGeom prst="actionButtonBlank">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Action Button: Custom 8">
            <a:hlinkClick r:id="" action="ppaction://hlinkshowjump?jump=nextslide" highlightClick="1"/>
            <a:extLst>
              <a:ext uri="{FF2B5EF4-FFF2-40B4-BE49-F238E27FC236}">
                <a16:creationId xmlns:a16="http://schemas.microsoft.com/office/drawing/2014/main" id="{A80E8188-25DB-452A-83F6-4AEB16AAD062}"/>
              </a:ext>
            </a:extLst>
          </p:cNvPr>
          <p:cNvSpPr/>
          <p:nvPr/>
        </p:nvSpPr>
        <p:spPr>
          <a:xfrm>
            <a:off x="8229600" y="2743200"/>
            <a:ext cx="914400" cy="762000"/>
          </a:xfrm>
          <a:prstGeom prst="actionButtonBlank">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Action Button: Custom 9">
            <a:hlinkClick r:id="" action="ppaction://hlinkshowjump?jump=previousslide" highlightClick="1"/>
            <a:extLst>
              <a:ext uri="{FF2B5EF4-FFF2-40B4-BE49-F238E27FC236}">
                <a16:creationId xmlns:a16="http://schemas.microsoft.com/office/drawing/2014/main" id="{CE5CAE5D-E599-4F6B-A61D-82A7E9AE70C2}"/>
              </a:ext>
            </a:extLst>
          </p:cNvPr>
          <p:cNvSpPr/>
          <p:nvPr/>
        </p:nvSpPr>
        <p:spPr>
          <a:xfrm>
            <a:off x="0" y="2767013"/>
            <a:ext cx="914400" cy="762000"/>
          </a:xfrm>
          <a:prstGeom prst="actionButtonBlank">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414" name="Title 1">
            <a:extLst>
              <a:ext uri="{FF2B5EF4-FFF2-40B4-BE49-F238E27FC236}">
                <a16:creationId xmlns:a16="http://schemas.microsoft.com/office/drawing/2014/main" id="{C9AAD25B-9F30-427C-89BC-51F446900EB6}"/>
              </a:ext>
            </a:extLst>
          </p:cNvPr>
          <p:cNvSpPr>
            <a:spLocks noGrp="1"/>
          </p:cNvSpPr>
          <p:nvPr>
            <p:ph type="title"/>
          </p:nvPr>
        </p:nvSpPr>
        <p:spPr>
          <a:xfrm>
            <a:off x="338138" y="363538"/>
            <a:ext cx="2400300" cy="2286000"/>
          </a:xfrm>
        </p:spPr>
        <p:txBody>
          <a:bodyPr/>
          <a:lstStyle/>
          <a:p>
            <a:pPr eaLnBrk="1" hangingPunct="1">
              <a:defRPr/>
            </a:pPr>
            <a:r>
              <a:rPr lang="en-US" altLang="en-US" b="1" dirty="0"/>
              <a:t>Common Causes of </a:t>
            </a:r>
            <a:r>
              <a:rPr lang="en-US" altLang="en-US" b="1" dirty="0">
                <a:solidFill>
                  <a:srgbClr val="FF0000"/>
                </a:solidFill>
              </a:rPr>
              <a:t>Arc Flash </a:t>
            </a:r>
          </a:p>
        </p:txBody>
      </p:sp>
      <p:sp>
        <p:nvSpPr>
          <p:cNvPr id="41991" name="Text Placeholder 1">
            <a:extLst>
              <a:ext uri="{FF2B5EF4-FFF2-40B4-BE49-F238E27FC236}">
                <a16:creationId xmlns:a16="http://schemas.microsoft.com/office/drawing/2014/main" id="{CEB933C9-B605-43C9-BA19-7DAA58D15081}"/>
              </a:ext>
            </a:extLst>
          </p:cNvPr>
          <p:cNvSpPr>
            <a:spLocks noGrp="1"/>
          </p:cNvSpPr>
          <p:nvPr>
            <p:ph type="body" sz="half" idx="2"/>
          </p:nvPr>
        </p:nvSpPr>
        <p:spPr>
          <a:xfrm>
            <a:off x="342900" y="2925763"/>
            <a:ext cx="2400300" cy="3379787"/>
          </a:xfrm>
        </p:spPr>
        <p:txBody>
          <a:bodyPr>
            <a:normAutofit lnSpcReduction="10000"/>
          </a:bodyPr>
          <a:lstStyle/>
          <a:p>
            <a:r>
              <a:rPr lang="en-US" altLang="en-US" dirty="0">
                <a:solidFill>
                  <a:srgbClr val="002060"/>
                </a:solidFill>
              </a:rPr>
              <a:t>Lack of properly de-energizing equipment </a:t>
            </a:r>
          </a:p>
          <a:p>
            <a:r>
              <a:rPr lang="en-US" altLang="en-US" dirty="0">
                <a:solidFill>
                  <a:srgbClr val="002060"/>
                </a:solidFill>
              </a:rPr>
              <a:t>Human Error</a:t>
            </a:r>
          </a:p>
          <a:p>
            <a:r>
              <a:rPr lang="en-US" altLang="en-US" dirty="0">
                <a:solidFill>
                  <a:srgbClr val="002060"/>
                </a:solidFill>
              </a:rPr>
              <a:t>Uninsulated Tools</a:t>
            </a:r>
          </a:p>
          <a:p>
            <a:r>
              <a:rPr lang="en-US" altLang="en-US" dirty="0">
                <a:solidFill>
                  <a:srgbClr val="002060"/>
                </a:solidFill>
              </a:rPr>
              <a:t>Phase to Phase Contact</a:t>
            </a:r>
          </a:p>
          <a:p>
            <a:r>
              <a:rPr lang="en-US" altLang="en-US" dirty="0">
                <a:solidFill>
                  <a:srgbClr val="002060"/>
                </a:solidFill>
              </a:rPr>
              <a:t>Phase to Ground Contact</a:t>
            </a:r>
          </a:p>
          <a:p>
            <a:r>
              <a:rPr lang="en-US" altLang="en-US" dirty="0">
                <a:solidFill>
                  <a:srgbClr val="002060"/>
                </a:solidFill>
              </a:rPr>
              <a:t>Rodents, Bees, Reptiles</a:t>
            </a:r>
          </a:p>
          <a:p>
            <a:r>
              <a:rPr lang="en-US" altLang="en-US" dirty="0">
                <a:solidFill>
                  <a:srgbClr val="002060"/>
                </a:solidFill>
              </a:rPr>
              <a:t>Any element in a breaker or service area, that could compromise the distance between energized components</a:t>
            </a:r>
          </a:p>
          <a:p>
            <a:endParaRPr lang="en-US" altLang="en-US" dirty="0"/>
          </a:p>
          <a:p>
            <a:endParaRPr lang="en-US" altLang="en-US" dirty="0"/>
          </a:p>
        </p:txBody>
      </p:sp>
      <p:pic>
        <p:nvPicPr>
          <p:cNvPr id="15" name="Content Placeholder 14">
            <a:extLst>
              <a:ext uri="{FF2B5EF4-FFF2-40B4-BE49-F238E27FC236}">
                <a16:creationId xmlns:a16="http://schemas.microsoft.com/office/drawing/2014/main" id="{2DF9E766-2F14-4BAC-91C9-367FBA230511}"/>
              </a:ext>
            </a:extLst>
          </p:cNvPr>
          <p:cNvPicPr>
            <a:picLocks noGrp="1" noChangeAspect="1"/>
          </p:cNvPicPr>
          <p:nvPr>
            <p:ph sz="half" idx="4294967295"/>
          </p:nvPr>
        </p:nvPicPr>
        <p:blipFill>
          <a:blip r:embed="rId3"/>
          <a:stretch>
            <a:fillRect/>
          </a:stretch>
        </p:blipFill>
        <p:spPr>
          <a:xfrm>
            <a:off x="3724275" y="363538"/>
            <a:ext cx="4865688" cy="4478337"/>
          </a:xfrm>
          <a:effectLst>
            <a:outerShdw blurRad="292100" dist="139700" dir="2700000" algn="tl" rotWithShape="0">
              <a:srgbClr val="333333">
                <a:alpha val="65000"/>
              </a:srgbClr>
            </a:outerShdw>
          </a:effectLst>
        </p:spPr>
      </p:pic>
      <p:pic>
        <p:nvPicPr>
          <p:cNvPr id="20" name="Picture 2" descr="DSCI0270">
            <a:extLst>
              <a:ext uri="{FF2B5EF4-FFF2-40B4-BE49-F238E27FC236}">
                <a16:creationId xmlns:a16="http://schemas.microsoft.com/office/drawing/2014/main" id="{6DEA7093-2DDB-4D02-919F-59BF3C8FF75C}"/>
              </a:ext>
            </a:extLst>
          </p:cNvPr>
          <p:cNvPicPr>
            <a:picLocks noChangeAspect="1" noChangeArrowheads="1"/>
          </p:cNvPicPr>
          <p:nvPr/>
        </p:nvPicPr>
        <p:blipFill rotWithShape="1">
          <a:blip r:embed="rId4"/>
          <a:srcRect l="4927" t="8154" r="5719" b="34838"/>
          <a:stretch/>
        </p:blipFill>
        <p:spPr bwMode="auto">
          <a:xfrm>
            <a:off x="4470400" y="5049838"/>
            <a:ext cx="3375025" cy="15462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a:extLst>
              <a:ext uri="{FF2B5EF4-FFF2-40B4-BE49-F238E27FC236}">
                <a16:creationId xmlns:a16="http://schemas.microsoft.com/office/drawing/2014/main" id="{BC160564-843A-484B-8081-8E516C6278D8}"/>
              </a:ext>
            </a:extLst>
          </p:cNvPr>
          <p:cNvSpPr>
            <a:spLocks noGrp="1"/>
          </p:cNvSpPr>
          <p:nvPr>
            <p:ph type="title"/>
          </p:nvPr>
        </p:nvSpPr>
        <p:spPr>
          <a:xfrm>
            <a:off x="295275" y="-233363"/>
            <a:ext cx="2495550" cy="2286001"/>
          </a:xfrm>
        </p:spPr>
        <p:txBody>
          <a:bodyPr/>
          <a:lstStyle/>
          <a:p>
            <a:pPr eaLnBrk="1" hangingPunct="1">
              <a:defRPr/>
            </a:pPr>
            <a:r>
              <a:rPr lang="en-US" altLang="en-US" sz="3200" b="1" dirty="0"/>
              <a:t>Understanding </a:t>
            </a:r>
            <a:r>
              <a:rPr lang="en-US" altLang="en-US" sz="3200" b="1" dirty="0">
                <a:solidFill>
                  <a:srgbClr val="FF0000"/>
                </a:solidFill>
              </a:rPr>
              <a:t>Body Burn</a:t>
            </a:r>
          </a:p>
        </p:txBody>
      </p:sp>
      <p:sp>
        <p:nvSpPr>
          <p:cNvPr id="2" name="Text Placeholder 1">
            <a:extLst>
              <a:ext uri="{FF2B5EF4-FFF2-40B4-BE49-F238E27FC236}">
                <a16:creationId xmlns:a16="http://schemas.microsoft.com/office/drawing/2014/main" id="{82C5354F-CD4A-4B14-B58F-BE0A40F9885D}"/>
              </a:ext>
            </a:extLst>
          </p:cNvPr>
          <p:cNvSpPr>
            <a:spLocks noGrp="1"/>
          </p:cNvSpPr>
          <p:nvPr>
            <p:ph type="body" sz="half" idx="2"/>
          </p:nvPr>
        </p:nvSpPr>
        <p:spPr>
          <a:xfrm>
            <a:off x="342900" y="2884488"/>
            <a:ext cx="2400300" cy="3790950"/>
          </a:xfrm>
        </p:spPr>
        <p:txBody>
          <a:bodyPr>
            <a:normAutofit fontScale="92500" lnSpcReduction="10000"/>
          </a:bodyPr>
          <a:lstStyle/>
          <a:p>
            <a:pPr eaLnBrk="1" fontAlgn="auto" hangingPunct="1">
              <a:spcAft>
                <a:spcPts val="0"/>
              </a:spcAft>
              <a:defRPr/>
            </a:pPr>
            <a:r>
              <a:rPr lang="en-US" sz="1600" b="1" dirty="0">
                <a:solidFill>
                  <a:srgbClr val="002060"/>
                </a:solidFill>
              </a:rPr>
              <a:t>1</a:t>
            </a:r>
            <a:r>
              <a:rPr lang="en-US" sz="1600" b="1" baseline="30000" dirty="0">
                <a:solidFill>
                  <a:srgbClr val="002060"/>
                </a:solidFill>
              </a:rPr>
              <a:t>st</a:t>
            </a:r>
            <a:r>
              <a:rPr lang="en-US" sz="1600" b="1" dirty="0">
                <a:solidFill>
                  <a:srgbClr val="002060"/>
                </a:solidFill>
              </a:rPr>
              <a:t> Degree</a:t>
            </a:r>
          </a:p>
          <a:p>
            <a:pPr marL="640080" lvl="1" eaLnBrk="1" fontAlgn="auto" hangingPunct="1">
              <a:spcAft>
                <a:spcPts val="0"/>
              </a:spcAft>
              <a:defRPr/>
            </a:pPr>
            <a:r>
              <a:rPr lang="en-US" sz="1600" dirty="0">
                <a:solidFill>
                  <a:srgbClr val="002060"/>
                </a:solidFill>
              </a:rPr>
              <a:t>Red skin, no blister</a:t>
            </a:r>
          </a:p>
          <a:p>
            <a:pPr eaLnBrk="1" fontAlgn="auto" hangingPunct="1">
              <a:spcAft>
                <a:spcPts val="0"/>
              </a:spcAft>
              <a:defRPr/>
            </a:pPr>
            <a:r>
              <a:rPr lang="en-US" sz="1600" b="1" dirty="0">
                <a:solidFill>
                  <a:srgbClr val="002060"/>
                </a:solidFill>
              </a:rPr>
              <a:t>2</a:t>
            </a:r>
            <a:r>
              <a:rPr lang="en-US" sz="1600" b="1" baseline="30000" dirty="0">
                <a:solidFill>
                  <a:srgbClr val="002060"/>
                </a:solidFill>
              </a:rPr>
              <a:t>nd</a:t>
            </a:r>
            <a:r>
              <a:rPr lang="en-US" sz="1600" b="1" dirty="0">
                <a:solidFill>
                  <a:srgbClr val="002060"/>
                </a:solidFill>
              </a:rPr>
              <a:t> Degree</a:t>
            </a:r>
          </a:p>
          <a:p>
            <a:pPr marL="640080" lvl="1" eaLnBrk="1" fontAlgn="auto" hangingPunct="1">
              <a:spcAft>
                <a:spcPts val="0"/>
              </a:spcAft>
              <a:defRPr/>
            </a:pPr>
            <a:r>
              <a:rPr lang="en-US" sz="1600" dirty="0">
                <a:solidFill>
                  <a:srgbClr val="002060"/>
                </a:solidFill>
              </a:rPr>
              <a:t>Blisters and epidermis must regenerate</a:t>
            </a:r>
          </a:p>
          <a:p>
            <a:pPr eaLnBrk="1" fontAlgn="auto" hangingPunct="1">
              <a:spcAft>
                <a:spcPts val="0"/>
              </a:spcAft>
              <a:defRPr/>
            </a:pPr>
            <a:r>
              <a:rPr lang="en-US" sz="1600" b="1" dirty="0">
                <a:solidFill>
                  <a:srgbClr val="002060"/>
                </a:solidFill>
              </a:rPr>
              <a:t>3</a:t>
            </a:r>
            <a:r>
              <a:rPr lang="en-US" sz="1600" b="1" baseline="30000" dirty="0">
                <a:solidFill>
                  <a:srgbClr val="002060"/>
                </a:solidFill>
              </a:rPr>
              <a:t>rd</a:t>
            </a:r>
            <a:r>
              <a:rPr lang="en-US" sz="1600" b="1" dirty="0">
                <a:solidFill>
                  <a:srgbClr val="002060"/>
                </a:solidFill>
              </a:rPr>
              <a:t> Degree</a:t>
            </a:r>
          </a:p>
          <a:p>
            <a:pPr marL="640080" lvl="1" eaLnBrk="1" fontAlgn="auto" hangingPunct="1">
              <a:spcAft>
                <a:spcPts val="0"/>
              </a:spcAft>
              <a:defRPr/>
            </a:pPr>
            <a:r>
              <a:rPr lang="en-US" sz="1600" dirty="0">
                <a:solidFill>
                  <a:srgbClr val="002060"/>
                </a:solidFill>
              </a:rPr>
              <a:t>Full-thickness burn, skin cannot regenerate, &amp; and scar tissue forms</a:t>
            </a:r>
          </a:p>
          <a:p>
            <a:pPr eaLnBrk="1" fontAlgn="auto" hangingPunct="1">
              <a:spcAft>
                <a:spcPts val="0"/>
              </a:spcAft>
              <a:defRPr/>
            </a:pPr>
            <a:r>
              <a:rPr lang="en-US" sz="1600" b="1" dirty="0">
                <a:solidFill>
                  <a:srgbClr val="002060"/>
                </a:solidFill>
              </a:rPr>
              <a:t>4</a:t>
            </a:r>
            <a:r>
              <a:rPr lang="en-US" sz="1600" b="1" baseline="30000" dirty="0">
                <a:solidFill>
                  <a:srgbClr val="002060"/>
                </a:solidFill>
              </a:rPr>
              <a:t>th</a:t>
            </a:r>
            <a:r>
              <a:rPr lang="en-US" sz="1600" b="1" dirty="0">
                <a:solidFill>
                  <a:srgbClr val="002060"/>
                </a:solidFill>
              </a:rPr>
              <a:t> Degree</a:t>
            </a:r>
          </a:p>
          <a:p>
            <a:pPr marL="640080" lvl="1" eaLnBrk="1" fontAlgn="auto" hangingPunct="1">
              <a:spcAft>
                <a:spcPts val="0"/>
              </a:spcAft>
              <a:defRPr/>
            </a:pPr>
            <a:r>
              <a:rPr lang="en-US" sz="1600" dirty="0">
                <a:solidFill>
                  <a:srgbClr val="002060"/>
                </a:solidFill>
              </a:rPr>
              <a:t>Damage to muscle &amp; and bone</a:t>
            </a:r>
          </a:p>
          <a:p>
            <a:pPr eaLnBrk="1" fontAlgn="auto" hangingPunct="1">
              <a:spcAft>
                <a:spcPts val="0"/>
              </a:spcAft>
              <a:defRPr/>
            </a:pPr>
            <a:r>
              <a:rPr lang="en-US" sz="1600" b="1" dirty="0">
                <a:solidFill>
                  <a:srgbClr val="002060"/>
                </a:solidFill>
              </a:rPr>
              <a:t>++ Internal Inhalation Injuries</a:t>
            </a:r>
          </a:p>
          <a:p>
            <a:pPr eaLnBrk="1" fontAlgn="auto" hangingPunct="1">
              <a:spcAft>
                <a:spcPts val="0"/>
              </a:spcAft>
              <a:defRPr/>
            </a:pPr>
            <a:endParaRPr lang="en-US" dirty="0"/>
          </a:p>
          <a:p>
            <a:pPr>
              <a:defRPr/>
            </a:pPr>
            <a:endParaRPr lang="en-US" dirty="0"/>
          </a:p>
        </p:txBody>
      </p:sp>
      <p:sp>
        <p:nvSpPr>
          <p:cNvPr id="44036" name="Date Placeholder 2">
            <a:extLst>
              <a:ext uri="{FF2B5EF4-FFF2-40B4-BE49-F238E27FC236}">
                <a16:creationId xmlns:a16="http://schemas.microsoft.com/office/drawing/2014/main" id="{202493AE-E459-4C75-B5BE-C7949AE54D05}"/>
              </a:ext>
            </a:extLst>
          </p:cNvPr>
          <p:cNvSpPr>
            <a:spLocks noGrp="1"/>
          </p:cNvSpPr>
          <p:nvPr>
            <p:ph type="dt" sz="quarter" idx="10"/>
          </p:nvPr>
        </p:nvSpPr>
        <p:spPr bwMode="auto">
          <a:xfrm>
            <a:off x="3130550" y="6310313"/>
            <a:ext cx="5969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r>
              <a:rPr lang="en-US" altLang="en-US" sz="800"/>
              <a:t>Sources: Burn Survivor Resource Center: </a:t>
            </a:r>
            <a:r>
              <a:rPr lang="en-US" altLang="en-US" sz="800">
                <a:hlinkClick r:id="rId2"/>
              </a:rPr>
              <a:t>http://burnsurvivor.com/burn_types_first</a:t>
            </a:r>
            <a:r>
              <a:rPr lang="en-US" altLang="en-US" sz="800"/>
              <a:t> </a:t>
            </a:r>
          </a:p>
          <a:p>
            <a:r>
              <a:rPr lang="en-US" altLang="en-US" sz="800"/>
              <a:t>Copyright 2015 Cintas  * This material is only intended for this  (webinar) and may not be used for any other purpose without the expressed consent of Cintas</a:t>
            </a:r>
          </a:p>
        </p:txBody>
      </p:sp>
      <p:pic>
        <p:nvPicPr>
          <p:cNvPr id="44037" name="Content Placeholder 10">
            <a:extLst>
              <a:ext uri="{FF2B5EF4-FFF2-40B4-BE49-F238E27FC236}">
                <a16:creationId xmlns:a16="http://schemas.microsoft.com/office/drawing/2014/main" id="{C4058661-DFF2-412F-8ABE-B6FEF041AE2A}"/>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4460"/>
          <a:stretch>
            <a:fillRect/>
          </a:stretch>
        </p:blipFill>
        <p:spPr>
          <a:xfrm>
            <a:off x="3738563" y="1022350"/>
            <a:ext cx="4545012" cy="4562475"/>
          </a:xfrm>
        </p:spPr>
      </p:pic>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38B4CF21-8EE3-4210-8D35-5B4C2076C78C}"/>
              </a:ext>
            </a:extLst>
          </p:cNvPr>
          <p:cNvSpPr>
            <a:spLocks noGrp="1"/>
          </p:cNvSpPr>
          <p:nvPr>
            <p:ph type="title"/>
          </p:nvPr>
        </p:nvSpPr>
        <p:spPr>
          <a:xfrm>
            <a:off x="273050" y="12700"/>
            <a:ext cx="2400300" cy="2286000"/>
          </a:xfrm>
        </p:spPr>
        <p:txBody>
          <a:bodyPr/>
          <a:lstStyle/>
          <a:p>
            <a:pPr eaLnBrk="1" hangingPunct="1">
              <a:defRPr/>
            </a:pPr>
            <a:r>
              <a:rPr lang="en-US" altLang="en-US" b="1" dirty="0"/>
              <a:t>The Cost of </a:t>
            </a:r>
            <a:r>
              <a:rPr lang="en-US" altLang="en-US" b="1" dirty="0">
                <a:solidFill>
                  <a:srgbClr val="FF0000"/>
                </a:solidFill>
              </a:rPr>
              <a:t>Body Burn</a:t>
            </a:r>
          </a:p>
        </p:txBody>
      </p:sp>
      <p:sp>
        <p:nvSpPr>
          <p:cNvPr id="28675" name="Text Placeholder 1">
            <a:extLst>
              <a:ext uri="{FF2B5EF4-FFF2-40B4-BE49-F238E27FC236}">
                <a16:creationId xmlns:a16="http://schemas.microsoft.com/office/drawing/2014/main" id="{7040BFC1-AEAE-4113-BA6F-87C8BC857A47}"/>
              </a:ext>
            </a:extLst>
          </p:cNvPr>
          <p:cNvSpPr>
            <a:spLocks noGrp="1"/>
          </p:cNvSpPr>
          <p:nvPr>
            <p:ph type="body" sz="half" idx="2"/>
          </p:nvPr>
        </p:nvSpPr>
        <p:spPr>
          <a:xfrm>
            <a:off x="342900" y="2433638"/>
            <a:ext cx="2400300" cy="3994150"/>
          </a:xfrm>
        </p:spPr>
        <p:txBody>
          <a:bodyPr>
            <a:normAutofit fontScale="92500" lnSpcReduction="20000"/>
          </a:bodyPr>
          <a:lstStyle/>
          <a:p>
            <a:pPr>
              <a:defRPr/>
            </a:pPr>
            <a:r>
              <a:rPr lang="en-US" altLang="en-US" sz="1700" b="1" u="sng" dirty="0">
                <a:solidFill>
                  <a:srgbClr val="002060"/>
                </a:solidFill>
              </a:rPr>
              <a:t>Direct Costs:</a:t>
            </a:r>
          </a:p>
          <a:p>
            <a:pPr>
              <a:lnSpc>
                <a:spcPct val="100000"/>
              </a:lnSpc>
              <a:defRPr/>
            </a:pPr>
            <a:r>
              <a:rPr lang="en-US" altLang="en-US" dirty="0">
                <a:solidFill>
                  <a:srgbClr val="002060"/>
                </a:solidFill>
              </a:rPr>
              <a:t>Medical</a:t>
            </a:r>
          </a:p>
          <a:p>
            <a:pPr>
              <a:lnSpc>
                <a:spcPct val="100000"/>
              </a:lnSpc>
              <a:defRPr/>
            </a:pPr>
            <a:r>
              <a:rPr lang="en-US" altLang="en-US" dirty="0">
                <a:solidFill>
                  <a:srgbClr val="002060"/>
                </a:solidFill>
              </a:rPr>
              <a:t>Wage Indemnity</a:t>
            </a:r>
          </a:p>
          <a:p>
            <a:pPr>
              <a:lnSpc>
                <a:spcPct val="100000"/>
              </a:lnSpc>
              <a:defRPr/>
            </a:pPr>
            <a:r>
              <a:rPr lang="en-US" altLang="en-US" dirty="0">
                <a:solidFill>
                  <a:srgbClr val="002060"/>
                </a:solidFill>
              </a:rPr>
              <a:t>Claims &amp; Admin Fees</a:t>
            </a:r>
          </a:p>
          <a:p>
            <a:pPr>
              <a:defRPr/>
            </a:pPr>
            <a:r>
              <a:rPr lang="en-US" altLang="en-US" sz="1700" b="1" u="sng" dirty="0">
                <a:solidFill>
                  <a:srgbClr val="002060"/>
                </a:solidFill>
              </a:rPr>
              <a:t>Additional Costs:</a:t>
            </a:r>
          </a:p>
          <a:p>
            <a:pPr>
              <a:defRPr/>
            </a:pPr>
            <a:r>
              <a:rPr lang="en-US" altLang="en-US" dirty="0">
                <a:solidFill>
                  <a:srgbClr val="002060"/>
                </a:solidFill>
              </a:rPr>
              <a:t>General Liability Costs &amp; Litigation</a:t>
            </a:r>
          </a:p>
          <a:p>
            <a:pPr>
              <a:defRPr/>
            </a:pPr>
            <a:r>
              <a:rPr lang="en-US" altLang="en-US" dirty="0">
                <a:solidFill>
                  <a:srgbClr val="002060"/>
                </a:solidFill>
              </a:rPr>
              <a:t>Lost Productivity &amp; Quality</a:t>
            </a:r>
          </a:p>
          <a:p>
            <a:pPr>
              <a:defRPr/>
            </a:pPr>
            <a:r>
              <a:rPr lang="en-US" altLang="en-US" dirty="0">
                <a:solidFill>
                  <a:srgbClr val="002060"/>
                </a:solidFill>
              </a:rPr>
              <a:t>Insurance Premiums</a:t>
            </a:r>
          </a:p>
          <a:p>
            <a:pPr>
              <a:defRPr/>
            </a:pPr>
            <a:r>
              <a:rPr lang="en-US" altLang="en-US" dirty="0">
                <a:solidFill>
                  <a:srgbClr val="002060"/>
                </a:solidFill>
              </a:rPr>
              <a:t>Damage to Public Image</a:t>
            </a:r>
          </a:p>
          <a:p>
            <a:pPr>
              <a:defRPr/>
            </a:pPr>
            <a:r>
              <a:rPr lang="en-US" altLang="en-US" dirty="0">
                <a:solidFill>
                  <a:srgbClr val="002060"/>
                </a:solidFill>
              </a:rPr>
              <a:t>Potential OSHA Fines</a:t>
            </a:r>
          </a:p>
          <a:p>
            <a:pPr>
              <a:defRPr/>
            </a:pPr>
            <a:r>
              <a:rPr lang="en-US" altLang="en-US" dirty="0">
                <a:solidFill>
                  <a:srgbClr val="002060"/>
                </a:solidFill>
              </a:rPr>
              <a:t>Opportunity Costs</a:t>
            </a:r>
          </a:p>
          <a:p>
            <a:pPr>
              <a:defRPr/>
            </a:pPr>
            <a:endParaRPr lang="en-US" altLang="en-US" dirty="0"/>
          </a:p>
        </p:txBody>
      </p:sp>
      <p:sp>
        <p:nvSpPr>
          <p:cNvPr id="45060" name="Date Placeholder 2">
            <a:extLst>
              <a:ext uri="{FF2B5EF4-FFF2-40B4-BE49-F238E27FC236}">
                <a16:creationId xmlns:a16="http://schemas.microsoft.com/office/drawing/2014/main" id="{EB60C114-2663-4BE5-AE11-BE78C8B62A6C}"/>
              </a:ext>
            </a:extLst>
          </p:cNvPr>
          <p:cNvSpPr>
            <a:spLocks noGrp="1"/>
          </p:cNvSpPr>
          <p:nvPr>
            <p:ph type="dt" sz="quarter" idx="10"/>
          </p:nvPr>
        </p:nvSpPr>
        <p:spPr bwMode="auto">
          <a:xfrm>
            <a:off x="3268663" y="6188075"/>
            <a:ext cx="57308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cs typeface="Arial" panose="020B0604020202020204" pitchFamily="34" charset="0"/>
              </a:defRPr>
            </a:lvl1pPr>
            <a:lvl2pPr marL="742950" indent="-285750">
              <a:defRPr>
                <a:solidFill>
                  <a:schemeClr val="tx1"/>
                </a:solidFill>
                <a:latin typeface="Century Gothic" panose="020B0502020202020204" pitchFamily="34" charset="0"/>
                <a:cs typeface="Arial" panose="020B0604020202020204" pitchFamily="34" charset="0"/>
              </a:defRPr>
            </a:lvl2pPr>
            <a:lvl3pPr marL="1143000" indent="-228600">
              <a:defRPr>
                <a:solidFill>
                  <a:schemeClr val="tx1"/>
                </a:solidFill>
                <a:latin typeface="Century Gothic" panose="020B0502020202020204" pitchFamily="34" charset="0"/>
                <a:cs typeface="Arial" panose="020B0604020202020204" pitchFamily="34" charset="0"/>
              </a:defRPr>
            </a:lvl3pPr>
            <a:lvl4pPr marL="1600200" indent="-228600">
              <a:defRPr>
                <a:solidFill>
                  <a:schemeClr val="tx1"/>
                </a:solidFill>
                <a:latin typeface="Century Gothic" panose="020B0502020202020204" pitchFamily="34" charset="0"/>
                <a:cs typeface="Arial" panose="020B0604020202020204" pitchFamily="34" charset="0"/>
              </a:defRPr>
            </a:lvl4pPr>
            <a:lvl5pPr marL="2057400" indent="-228600">
              <a:defRPr>
                <a:solidFill>
                  <a:schemeClr val="tx1"/>
                </a:solidFill>
                <a:latin typeface="Century Gothic" panose="020B0502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r>
              <a:rPr lang="en-US" altLang="en-US" sz="800"/>
              <a:t>Sources:  International Association of Oial &amp; Gas Producers, Liberty Mutual Safety Index </a:t>
            </a:r>
          </a:p>
          <a:p>
            <a:r>
              <a:rPr lang="en-US" altLang="en-US" sz="800"/>
              <a:t>Copyright 2015 Cintas  * This material is only intended for this  (webinar) and may not be used for any other purpose without the expressed consent of Cintas</a:t>
            </a:r>
          </a:p>
        </p:txBody>
      </p:sp>
      <p:pic>
        <p:nvPicPr>
          <p:cNvPr id="45061" name="Content Placeholder 9">
            <a:extLst>
              <a:ext uri="{FF2B5EF4-FFF2-40B4-BE49-F238E27FC236}">
                <a16:creationId xmlns:a16="http://schemas.microsoft.com/office/drawing/2014/main" id="{CD8BD689-AEF7-4FA3-8261-03334A6715B2}"/>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l="3143" r="19588"/>
          <a:stretch>
            <a:fillRect/>
          </a:stretch>
        </p:blipFill>
        <p:spPr>
          <a:xfrm>
            <a:off x="3467100" y="782638"/>
            <a:ext cx="5273675" cy="5121275"/>
          </a:xfrm>
        </p:spPr>
      </p:pic>
    </p:spTree>
  </p:cSld>
  <p:clrMapOvr>
    <a:masterClrMapping/>
  </p:clrMapOvr>
  <p:transition>
    <p:cut/>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96703145a31d7be37c4490eefd44b72daea"/>
</p:tagLst>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Corporate">
  <a:themeElements>
    <a:clrScheme name="Corporate">
      <a:dk1>
        <a:srgbClr val="54585A"/>
      </a:dk1>
      <a:lt1>
        <a:sysClr val="window" lastClr="FFFFFF"/>
      </a:lt1>
      <a:dk2>
        <a:srgbClr val="012169"/>
      </a:dk2>
      <a:lt2>
        <a:srgbClr val="A2AAAD"/>
      </a:lt2>
      <a:accent1>
        <a:srgbClr val="BA0C2F"/>
      </a:accent1>
      <a:accent2>
        <a:srgbClr val="00A3E0"/>
      </a:accent2>
      <a:accent3>
        <a:srgbClr val="FF7F32"/>
      </a:accent3>
      <a:accent4>
        <a:srgbClr val="0067A0"/>
      </a:accent4>
      <a:accent5>
        <a:srgbClr val="97D700"/>
      </a:accent5>
      <a:accent6>
        <a:srgbClr val="B0008E"/>
      </a:accent6>
      <a:hlink>
        <a:srgbClr val="00A3E0"/>
      </a:hlink>
      <a:folHlink>
        <a:srgbClr val="5F216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Theme">
  <a:themeElements>
    <a:clrScheme name="Managed Solutions">
      <a:dk1>
        <a:srgbClr val="54585A"/>
      </a:dk1>
      <a:lt1>
        <a:sysClr val="window" lastClr="FFFFFF"/>
      </a:lt1>
      <a:dk2>
        <a:srgbClr val="54585A"/>
      </a:dk2>
      <a:lt2>
        <a:srgbClr val="FFFFFF"/>
      </a:lt2>
      <a:accent1>
        <a:srgbClr val="00A3E0"/>
      </a:accent1>
      <a:accent2>
        <a:srgbClr val="BA0C2F"/>
      </a:accent2>
      <a:accent3>
        <a:srgbClr val="012169"/>
      </a:accent3>
      <a:accent4>
        <a:srgbClr val="A2AAAD"/>
      </a:accent4>
      <a:accent5>
        <a:srgbClr val="00A3E0"/>
      </a:accent5>
      <a:accent6>
        <a:srgbClr val="BA0C2F"/>
      </a:accent6>
      <a:hlink>
        <a:srgbClr val="00A3E0"/>
      </a:hlink>
      <a:folHlink>
        <a:srgbClr val="0067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27BB23CE58244998FF5BF9A6CA31CA" ma:contentTypeVersion="9" ma:contentTypeDescription="Create a new document." ma:contentTypeScope="" ma:versionID="eb4675e937adbc430cf92fca5b7fedc6">
  <xsd:schema xmlns:xsd="http://www.w3.org/2001/XMLSchema" xmlns:xs="http://www.w3.org/2001/XMLSchema" xmlns:p="http://schemas.microsoft.com/office/2006/metadata/properties" xmlns:ns2="3e5b7d06-6b84-4ef1-a16c-2e953eebf6ce" targetNamespace="http://schemas.microsoft.com/office/2006/metadata/properties" ma:root="true" ma:fieldsID="44089508e9da5f6f1cc74908de6694e4" ns2:_="">
    <xsd:import namespace="3e5b7d06-6b84-4ef1-a16c-2e953eebf6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5b7d06-6b84-4ef1-a16c-2e953eebf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478A27-E8F1-433E-9763-5A02B7AA4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5b7d06-6b84-4ef1-a16c-2e953eebf6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619A5C-14DF-4A27-A8DB-408A5B5D6A49}">
  <ds:schemaRefs>
    <ds:schemaRef ds:uri="http://schemas.microsoft.com/sharepoint/v3/contenttype/forms"/>
  </ds:schemaRefs>
</ds:datastoreItem>
</file>

<file path=customXml/itemProps3.xml><?xml version="1.0" encoding="utf-8"?>
<ds:datastoreItem xmlns:ds="http://schemas.openxmlformats.org/officeDocument/2006/customXml" ds:itemID="{F74724A3-0719-4532-8F3A-CE9A403253C2}">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3e5b7d06-6b84-4ef1-a16c-2e953eebf6ce"/>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21850</TotalTime>
  <Words>2918</Words>
  <Application>Microsoft Office PowerPoint</Application>
  <PresentationFormat>On-screen Show (4:3)</PresentationFormat>
  <Paragraphs>291</Paragraphs>
  <Slides>29</Slides>
  <Notes>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72 Black</vt:lpstr>
      <vt:lpstr>Arial</vt:lpstr>
      <vt:lpstr>Avenir 65 Medium</vt:lpstr>
      <vt:lpstr>Avenir Light</vt:lpstr>
      <vt:lpstr>Britannic Bold</vt:lpstr>
      <vt:lpstr>Calibri</vt:lpstr>
      <vt:lpstr>Calibri Light</vt:lpstr>
      <vt:lpstr>Century Gothic</vt:lpstr>
      <vt:lpstr>Geneva</vt:lpstr>
      <vt:lpstr>Tahoma</vt:lpstr>
      <vt:lpstr>Wingdings</vt:lpstr>
      <vt:lpstr>Retrospect</vt:lpstr>
      <vt:lpstr>Corporate</vt:lpstr>
      <vt:lpstr>Default Theme</vt:lpstr>
      <vt:lpstr>NFPA 70E PPE Best Practices </vt:lpstr>
      <vt:lpstr>Agenda</vt:lpstr>
      <vt:lpstr>Respecting and Understanding  the  Hazards</vt:lpstr>
      <vt:lpstr>Not IF, but When</vt:lpstr>
      <vt:lpstr>Why an    Arc Flash is Dangerous</vt:lpstr>
      <vt:lpstr>Yes, Hospitals Too</vt:lpstr>
      <vt:lpstr>Common Causes of Arc Flash </vt:lpstr>
      <vt:lpstr>Understanding Body Burn</vt:lpstr>
      <vt:lpstr>The Cost of Body Burn</vt:lpstr>
      <vt:lpstr>Evolution of NFPA 70E</vt:lpstr>
      <vt:lpstr>NFPA 70E    2024 Edition</vt:lpstr>
      <vt:lpstr>Arc Flash Risk Assessment</vt:lpstr>
      <vt:lpstr>PowerPoint Presentation</vt:lpstr>
      <vt:lpstr>Bad vs Good Labels</vt:lpstr>
      <vt:lpstr>PowerPoint Presentation</vt:lpstr>
      <vt:lpstr>PowerPoint Presentation</vt:lpstr>
      <vt:lpstr>PowerPoint Presentation</vt:lpstr>
      <vt:lpstr>Daily wear vs.           Task Wear</vt:lpstr>
      <vt:lpstr>FRC Standards for Outerwear and Undergarments</vt:lpstr>
      <vt:lpstr>Arc Rated Clothing  Proper Use</vt:lpstr>
      <vt:lpstr>Arc Rated Clothing  Layering Understand</vt:lpstr>
      <vt:lpstr>Arc Rated Clothing  Proper Labels</vt:lpstr>
      <vt:lpstr>Retail Inspired Clothing is here!!!</vt:lpstr>
      <vt:lpstr>PowerPoint Presentation</vt:lpstr>
      <vt:lpstr>Care &amp; Maintenance</vt:lpstr>
      <vt:lpstr>Important Considerations </vt:lpstr>
      <vt:lpstr>Before You Home Launder…</vt:lpstr>
      <vt:lpstr>Conclusions &amp; Next Steps</vt:lpstr>
      <vt:lpstr>Thank You!</vt:lpstr>
    </vt:vector>
  </TitlesOfParts>
  <Company>American Society of Safety Engineers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Johnson</dc:creator>
  <cp:lastModifiedBy>Simashkevich, Drew</cp:lastModifiedBy>
  <cp:revision>196</cp:revision>
  <cp:lastPrinted>2021-10-11T20:43:24Z</cp:lastPrinted>
  <dcterms:created xsi:type="dcterms:W3CDTF">2014-09-05T14:15:24Z</dcterms:created>
  <dcterms:modified xsi:type="dcterms:W3CDTF">2024-01-11T14:50:05Z</dcterms:modified>
</cp:coreProperties>
</file>